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332" r:id="rId3"/>
    <p:sldId id="333" r:id="rId4"/>
    <p:sldId id="448" r:id="rId5"/>
    <p:sldId id="460" r:id="rId6"/>
    <p:sldId id="449" r:id="rId7"/>
    <p:sldId id="450" r:id="rId8"/>
    <p:sldId id="451" r:id="rId9"/>
    <p:sldId id="452" r:id="rId10"/>
    <p:sldId id="462" r:id="rId11"/>
    <p:sldId id="461" r:id="rId12"/>
    <p:sldId id="456" r:id="rId13"/>
    <p:sldId id="459" r:id="rId14"/>
    <p:sldId id="528" r:id="rId15"/>
    <p:sldId id="458" r:id="rId16"/>
    <p:sldId id="530" r:id="rId17"/>
    <p:sldId id="463" r:id="rId18"/>
    <p:sldId id="464" r:id="rId19"/>
    <p:sldId id="466" r:id="rId20"/>
    <p:sldId id="467" r:id="rId21"/>
    <p:sldId id="470" r:id="rId22"/>
    <p:sldId id="471" r:id="rId23"/>
    <p:sldId id="469" r:id="rId24"/>
    <p:sldId id="473" r:id="rId25"/>
    <p:sldId id="474" r:id="rId26"/>
    <p:sldId id="472" r:id="rId27"/>
    <p:sldId id="475" r:id="rId28"/>
    <p:sldId id="477" r:id="rId29"/>
    <p:sldId id="481" r:id="rId30"/>
    <p:sldId id="482" r:id="rId31"/>
    <p:sldId id="483" r:id="rId32"/>
    <p:sldId id="484" r:id="rId33"/>
    <p:sldId id="486" r:id="rId34"/>
    <p:sldId id="529" r:id="rId35"/>
    <p:sldId id="488" r:id="rId36"/>
    <p:sldId id="489" r:id="rId37"/>
    <p:sldId id="490" r:id="rId38"/>
    <p:sldId id="491" r:id="rId39"/>
    <p:sldId id="494" r:id="rId40"/>
    <p:sldId id="496" r:id="rId41"/>
    <p:sldId id="499" r:id="rId42"/>
    <p:sldId id="500" r:id="rId43"/>
    <p:sldId id="501" r:id="rId44"/>
    <p:sldId id="502" r:id="rId45"/>
    <p:sldId id="503" r:id="rId46"/>
    <p:sldId id="504" r:id="rId47"/>
    <p:sldId id="505" r:id="rId48"/>
    <p:sldId id="508" r:id="rId49"/>
    <p:sldId id="507" r:id="rId50"/>
    <p:sldId id="509" r:id="rId51"/>
    <p:sldId id="510" r:id="rId52"/>
    <p:sldId id="514" r:id="rId53"/>
    <p:sldId id="513" r:id="rId54"/>
    <p:sldId id="515" r:id="rId55"/>
    <p:sldId id="517" r:id="rId56"/>
    <p:sldId id="518" r:id="rId57"/>
    <p:sldId id="519" r:id="rId58"/>
    <p:sldId id="520" r:id="rId59"/>
    <p:sldId id="521" r:id="rId60"/>
    <p:sldId id="522" r:id="rId61"/>
    <p:sldId id="523" r:id="rId62"/>
    <p:sldId id="525" r:id="rId63"/>
    <p:sldId id="527" r:id="rId64"/>
    <p:sldId id="531" r:id="rId65"/>
  </p:sldIdLst>
  <p:sldSz cx="6858000" cy="9906000" type="A4"/>
  <p:notesSz cx="6800850" cy="99329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33"/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917D73E-0DBA-48E6-AF22-CAD346CEDE76}" v="15" dt="2025-08-20T13:12:55.85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Style moyen 4 - Accentuation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16DA210-FB5B-4158-B5E0-FEB733F419BA}" styleName="Style clair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471" autoAdjust="0"/>
    <p:restoredTop sz="94660"/>
  </p:normalViewPr>
  <p:slideViewPr>
    <p:cSldViewPr snapToGrid="0">
      <p:cViewPr varScale="1">
        <p:scale>
          <a:sx n="52" d="100"/>
          <a:sy n="52" d="100"/>
        </p:scale>
        <p:origin x="3010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phanie marechal" userId="446e2d37d3d21322" providerId="LiveId" clId="{FE3F0447-BE3B-4897-A408-AE7AA57E5B9E}"/>
    <pc:docChg chg="modSld">
      <pc:chgData name="stephanie marechal" userId="446e2d37d3d21322" providerId="LiveId" clId="{FE3F0447-BE3B-4897-A408-AE7AA57E5B9E}" dt="2024-11-22T08:48:39.964" v="1" actId="20577"/>
      <pc:docMkLst>
        <pc:docMk/>
      </pc:docMkLst>
      <pc:sldChg chg="modSp mod">
        <pc:chgData name="stephanie marechal" userId="446e2d37d3d21322" providerId="LiveId" clId="{FE3F0447-BE3B-4897-A408-AE7AA57E5B9E}" dt="2024-11-22T08:48:39.964" v="1" actId="20577"/>
        <pc:sldMkLst>
          <pc:docMk/>
          <pc:sldMk cId="3810687673" sldId="514"/>
        </pc:sldMkLst>
      </pc:sldChg>
    </pc:docChg>
  </pc:docChgLst>
  <pc:docChgLst>
    <pc:chgData name="stephanie marechal" userId="446e2d37d3d21322" providerId="LiveId" clId="{E917D73E-0DBA-48E6-AF22-CAD346CEDE76}"/>
    <pc:docChg chg="undo custSel addSld delSld modSld sldOrd">
      <pc:chgData name="stephanie marechal" userId="446e2d37d3d21322" providerId="LiveId" clId="{E917D73E-0DBA-48E6-AF22-CAD346CEDE76}" dt="2025-08-20T13:18:35.913" v="2897" actId="2711"/>
      <pc:docMkLst>
        <pc:docMk/>
      </pc:docMkLst>
      <pc:sldChg chg="modSp mod">
        <pc:chgData name="stephanie marechal" userId="446e2d37d3d21322" providerId="LiveId" clId="{E917D73E-0DBA-48E6-AF22-CAD346CEDE76}" dt="2025-08-20T08:06:44.745" v="1865" actId="14734"/>
        <pc:sldMkLst>
          <pc:docMk/>
          <pc:sldMk cId="4090053463" sldId="257"/>
        </pc:sldMkLst>
        <pc:graphicFrameChg chg="modGraphic">
          <ac:chgData name="stephanie marechal" userId="446e2d37d3d21322" providerId="LiveId" clId="{E917D73E-0DBA-48E6-AF22-CAD346CEDE76}" dt="2025-08-20T08:06:44.745" v="1865" actId="14734"/>
          <ac:graphicFrameMkLst>
            <pc:docMk/>
            <pc:sldMk cId="4090053463" sldId="257"/>
            <ac:graphicFrameMk id="4" creationId="{89E9F448-C7E2-7901-334B-580540AA53CD}"/>
          </ac:graphicFrameMkLst>
        </pc:graphicFrameChg>
      </pc:sldChg>
      <pc:sldChg chg="modSp mod">
        <pc:chgData name="stephanie marechal" userId="446e2d37d3d21322" providerId="LiveId" clId="{E917D73E-0DBA-48E6-AF22-CAD346CEDE76}" dt="2025-08-19T15:00:07.871" v="123" actId="207"/>
        <pc:sldMkLst>
          <pc:docMk/>
          <pc:sldMk cId="2516922552" sldId="332"/>
        </pc:sldMkLst>
        <pc:graphicFrameChg chg="modGraphic">
          <ac:chgData name="stephanie marechal" userId="446e2d37d3d21322" providerId="LiveId" clId="{E917D73E-0DBA-48E6-AF22-CAD346CEDE76}" dt="2025-08-19T15:00:07.871" v="123" actId="207"/>
          <ac:graphicFrameMkLst>
            <pc:docMk/>
            <pc:sldMk cId="2516922552" sldId="332"/>
            <ac:graphicFrameMk id="4" creationId="{89E9F448-C7E2-7901-334B-580540AA53CD}"/>
          </ac:graphicFrameMkLst>
        </pc:graphicFrameChg>
      </pc:sldChg>
      <pc:sldChg chg="addSp modSp mod">
        <pc:chgData name="stephanie marechal" userId="446e2d37d3d21322" providerId="LiveId" clId="{E917D73E-0DBA-48E6-AF22-CAD346CEDE76}" dt="2025-08-19T15:09:24.152" v="160" actId="14100"/>
        <pc:sldMkLst>
          <pc:docMk/>
          <pc:sldMk cId="2512616913" sldId="452"/>
        </pc:sldMkLst>
        <pc:spChg chg="add mod">
          <ac:chgData name="stephanie marechal" userId="446e2d37d3d21322" providerId="LiveId" clId="{E917D73E-0DBA-48E6-AF22-CAD346CEDE76}" dt="2025-08-19T15:09:06.307" v="149" actId="207"/>
          <ac:spMkLst>
            <pc:docMk/>
            <pc:sldMk cId="2512616913" sldId="452"/>
            <ac:spMk id="3" creationId="{09884549-E397-3AC2-6631-B4549330E193}"/>
          </ac:spMkLst>
        </pc:spChg>
        <pc:spChg chg="add mod">
          <ac:chgData name="stephanie marechal" userId="446e2d37d3d21322" providerId="LiveId" clId="{E917D73E-0DBA-48E6-AF22-CAD346CEDE76}" dt="2025-08-19T15:09:24.152" v="160" actId="14100"/>
          <ac:spMkLst>
            <pc:docMk/>
            <pc:sldMk cId="2512616913" sldId="452"/>
            <ac:spMk id="4" creationId="{5171730E-1B02-F284-6F59-01FE9F95B6E3}"/>
          </ac:spMkLst>
        </pc:spChg>
        <pc:spChg chg="mod">
          <ac:chgData name="stephanie marechal" userId="446e2d37d3d21322" providerId="LiveId" clId="{E917D73E-0DBA-48E6-AF22-CAD346CEDE76}" dt="2025-08-19T15:09:22.058" v="159" actId="1076"/>
          <ac:spMkLst>
            <pc:docMk/>
            <pc:sldMk cId="2512616913" sldId="452"/>
            <ac:spMk id="12" creationId="{D17A9078-D1EB-3A34-0CC9-1ED90C15986C}"/>
          </ac:spMkLst>
        </pc:spChg>
      </pc:sldChg>
      <pc:sldChg chg="del">
        <pc:chgData name="stephanie marechal" userId="446e2d37d3d21322" providerId="LiveId" clId="{E917D73E-0DBA-48E6-AF22-CAD346CEDE76}" dt="2025-08-19T15:09:55.028" v="161" actId="47"/>
        <pc:sldMkLst>
          <pc:docMk/>
          <pc:sldMk cId="438687486" sldId="454"/>
        </pc:sldMkLst>
      </pc:sldChg>
      <pc:sldChg chg="del">
        <pc:chgData name="stephanie marechal" userId="446e2d37d3d21322" providerId="LiveId" clId="{E917D73E-0DBA-48E6-AF22-CAD346CEDE76}" dt="2025-08-19T15:10:28.191" v="163" actId="47"/>
        <pc:sldMkLst>
          <pc:docMk/>
          <pc:sldMk cId="925881746" sldId="455"/>
        </pc:sldMkLst>
      </pc:sldChg>
      <pc:sldChg chg="del">
        <pc:chgData name="stephanie marechal" userId="446e2d37d3d21322" providerId="LiveId" clId="{E917D73E-0DBA-48E6-AF22-CAD346CEDE76}" dt="2025-08-19T15:11:10.830" v="165" actId="47"/>
        <pc:sldMkLst>
          <pc:docMk/>
          <pc:sldMk cId="747999928" sldId="457"/>
        </pc:sldMkLst>
      </pc:sldChg>
      <pc:sldChg chg="delSp modSp mod">
        <pc:chgData name="stephanie marechal" userId="446e2d37d3d21322" providerId="LiveId" clId="{E917D73E-0DBA-48E6-AF22-CAD346CEDE76}" dt="2025-08-19T15:11:58.774" v="180" actId="20577"/>
        <pc:sldMkLst>
          <pc:docMk/>
          <pc:sldMk cId="3695637309" sldId="459"/>
        </pc:sldMkLst>
        <pc:spChg chg="mod">
          <ac:chgData name="stephanie marechal" userId="446e2d37d3d21322" providerId="LiveId" clId="{E917D73E-0DBA-48E6-AF22-CAD346CEDE76}" dt="2025-08-19T15:11:58.774" v="180" actId="20577"/>
          <ac:spMkLst>
            <pc:docMk/>
            <pc:sldMk cId="3695637309" sldId="459"/>
            <ac:spMk id="2" creationId="{201786AC-53C1-7F3B-F438-FAF058F181F2}"/>
          </ac:spMkLst>
        </pc:spChg>
        <pc:spChg chg="del">
          <ac:chgData name="stephanie marechal" userId="446e2d37d3d21322" providerId="LiveId" clId="{E917D73E-0DBA-48E6-AF22-CAD346CEDE76}" dt="2025-08-19T15:11:13.601" v="166" actId="478"/>
          <ac:spMkLst>
            <pc:docMk/>
            <pc:sldMk cId="3695637309" sldId="459"/>
            <ac:spMk id="3" creationId="{464DD2FF-2752-8423-A177-5C3DFAE76DB3}"/>
          </ac:spMkLst>
        </pc:spChg>
      </pc:sldChg>
      <pc:sldChg chg="del">
        <pc:chgData name="stephanie marechal" userId="446e2d37d3d21322" providerId="LiveId" clId="{E917D73E-0DBA-48E6-AF22-CAD346CEDE76}" dt="2025-08-19T15:13:27.596" v="195" actId="47"/>
        <pc:sldMkLst>
          <pc:docMk/>
          <pc:sldMk cId="4294152197" sldId="465"/>
        </pc:sldMkLst>
      </pc:sldChg>
      <pc:sldChg chg="del">
        <pc:chgData name="stephanie marechal" userId="446e2d37d3d21322" providerId="LiveId" clId="{E917D73E-0DBA-48E6-AF22-CAD346CEDE76}" dt="2025-08-19T15:14:49.903" v="197" actId="47"/>
        <pc:sldMkLst>
          <pc:docMk/>
          <pc:sldMk cId="2474258552" sldId="476"/>
        </pc:sldMkLst>
      </pc:sldChg>
      <pc:sldChg chg="delSp mod">
        <pc:chgData name="stephanie marechal" userId="446e2d37d3d21322" providerId="LiveId" clId="{E917D73E-0DBA-48E6-AF22-CAD346CEDE76}" dt="2025-08-19T15:14:53.029" v="198" actId="478"/>
        <pc:sldMkLst>
          <pc:docMk/>
          <pc:sldMk cId="2951809681" sldId="477"/>
        </pc:sldMkLst>
        <pc:spChg chg="del">
          <ac:chgData name="stephanie marechal" userId="446e2d37d3d21322" providerId="LiveId" clId="{E917D73E-0DBA-48E6-AF22-CAD346CEDE76}" dt="2025-08-19T15:14:53.029" v="198" actId="478"/>
          <ac:spMkLst>
            <pc:docMk/>
            <pc:sldMk cId="2951809681" sldId="477"/>
            <ac:spMk id="8" creationId="{C12B5B6F-B4EA-551A-4127-3E903AF62AB4}"/>
          </ac:spMkLst>
        </pc:spChg>
      </pc:sldChg>
      <pc:sldChg chg="del">
        <pc:chgData name="stephanie marechal" userId="446e2d37d3d21322" providerId="LiveId" clId="{E917D73E-0DBA-48E6-AF22-CAD346CEDE76}" dt="2025-08-19T15:16:21.282" v="199" actId="47"/>
        <pc:sldMkLst>
          <pc:docMk/>
          <pc:sldMk cId="667371294" sldId="478"/>
        </pc:sldMkLst>
      </pc:sldChg>
      <pc:sldChg chg="del">
        <pc:chgData name="stephanie marechal" userId="446e2d37d3d21322" providerId="LiveId" clId="{E917D73E-0DBA-48E6-AF22-CAD346CEDE76}" dt="2025-08-19T15:16:24.201" v="200" actId="47"/>
        <pc:sldMkLst>
          <pc:docMk/>
          <pc:sldMk cId="373897175" sldId="479"/>
        </pc:sldMkLst>
      </pc:sldChg>
      <pc:sldChg chg="del">
        <pc:chgData name="stephanie marechal" userId="446e2d37d3d21322" providerId="LiveId" clId="{E917D73E-0DBA-48E6-AF22-CAD346CEDE76}" dt="2025-08-19T15:17:28.133" v="201" actId="47"/>
        <pc:sldMkLst>
          <pc:docMk/>
          <pc:sldMk cId="434649127" sldId="480"/>
        </pc:sldMkLst>
      </pc:sldChg>
      <pc:sldChg chg="delSp mod">
        <pc:chgData name="stephanie marechal" userId="446e2d37d3d21322" providerId="LiveId" clId="{E917D73E-0DBA-48E6-AF22-CAD346CEDE76}" dt="2025-08-19T15:17:58.466" v="202" actId="478"/>
        <pc:sldMkLst>
          <pc:docMk/>
          <pc:sldMk cId="2864487751" sldId="481"/>
        </pc:sldMkLst>
        <pc:spChg chg="del">
          <ac:chgData name="stephanie marechal" userId="446e2d37d3d21322" providerId="LiveId" clId="{E917D73E-0DBA-48E6-AF22-CAD346CEDE76}" dt="2025-08-19T15:17:58.466" v="202" actId="478"/>
          <ac:spMkLst>
            <pc:docMk/>
            <pc:sldMk cId="2864487751" sldId="481"/>
            <ac:spMk id="8" creationId="{C12B5B6F-B4EA-551A-4127-3E903AF62AB4}"/>
          </ac:spMkLst>
        </pc:spChg>
      </pc:sldChg>
      <pc:sldChg chg="delSp modSp mod">
        <pc:chgData name="stephanie marechal" userId="446e2d37d3d21322" providerId="LiveId" clId="{E917D73E-0DBA-48E6-AF22-CAD346CEDE76}" dt="2025-08-19T15:18:06.808" v="205" actId="478"/>
        <pc:sldMkLst>
          <pc:docMk/>
          <pc:sldMk cId="3520334849" sldId="482"/>
        </pc:sldMkLst>
        <pc:spChg chg="mod">
          <ac:chgData name="stephanie marechal" userId="446e2d37d3d21322" providerId="LiveId" clId="{E917D73E-0DBA-48E6-AF22-CAD346CEDE76}" dt="2025-08-19T15:18:03.004" v="204" actId="20577"/>
          <ac:spMkLst>
            <pc:docMk/>
            <pc:sldMk cId="3520334849" sldId="482"/>
            <ac:spMk id="6" creationId="{8091E3C2-AFAF-3167-E729-273011D78138}"/>
          </ac:spMkLst>
        </pc:spChg>
        <pc:spChg chg="del">
          <ac:chgData name="stephanie marechal" userId="446e2d37d3d21322" providerId="LiveId" clId="{E917D73E-0DBA-48E6-AF22-CAD346CEDE76}" dt="2025-08-19T15:18:06.808" v="205" actId="478"/>
          <ac:spMkLst>
            <pc:docMk/>
            <pc:sldMk cId="3520334849" sldId="482"/>
            <ac:spMk id="8" creationId="{C12B5B6F-B4EA-551A-4127-3E903AF62AB4}"/>
          </ac:spMkLst>
        </pc:spChg>
      </pc:sldChg>
      <pc:sldChg chg="delSp mod">
        <pc:chgData name="stephanie marechal" userId="446e2d37d3d21322" providerId="LiveId" clId="{E917D73E-0DBA-48E6-AF22-CAD346CEDE76}" dt="2025-08-19T15:18:17.803" v="206" actId="478"/>
        <pc:sldMkLst>
          <pc:docMk/>
          <pc:sldMk cId="4146259382" sldId="483"/>
        </pc:sldMkLst>
        <pc:spChg chg="del">
          <ac:chgData name="stephanie marechal" userId="446e2d37d3d21322" providerId="LiveId" clId="{E917D73E-0DBA-48E6-AF22-CAD346CEDE76}" dt="2025-08-19T15:18:17.803" v="206" actId="478"/>
          <ac:spMkLst>
            <pc:docMk/>
            <pc:sldMk cId="4146259382" sldId="483"/>
            <ac:spMk id="8" creationId="{C12B5B6F-B4EA-551A-4127-3E903AF62AB4}"/>
          </ac:spMkLst>
        </pc:spChg>
      </pc:sldChg>
      <pc:sldChg chg="addSp delSp modSp mod">
        <pc:chgData name="stephanie marechal" userId="446e2d37d3d21322" providerId="LiveId" clId="{E917D73E-0DBA-48E6-AF22-CAD346CEDE76}" dt="2025-08-19T15:32:05.505" v="993" actId="1076"/>
        <pc:sldMkLst>
          <pc:docMk/>
          <pc:sldMk cId="2411741775" sldId="484"/>
        </pc:sldMkLst>
        <pc:spChg chg="mod">
          <ac:chgData name="stephanie marechal" userId="446e2d37d3d21322" providerId="LiveId" clId="{E917D73E-0DBA-48E6-AF22-CAD346CEDE76}" dt="2025-08-19T15:31:37.043" v="972" actId="20577"/>
          <ac:spMkLst>
            <pc:docMk/>
            <pc:sldMk cId="2411741775" sldId="484"/>
            <ac:spMk id="2" creationId="{201786AC-53C1-7F3B-F438-FAF058F181F2}"/>
          </ac:spMkLst>
        </pc:spChg>
        <pc:spChg chg="add mod">
          <ac:chgData name="stephanie marechal" userId="446e2d37d3d21322" providerId="LiveId" clId="{E917D73E-0DBA-48E6-AF22-CAD346CEDE76}" dt="2025-08-19T15:31:55.752" v="990" actId="1037"/>
          <ac:spMkLst>
            <pc:docMk/>
            <pc:sldMk cId="2411741775" sldId="484"/>
            <ac:spMk id="4" creationId="{81428F6F-F837-39A8-20A9-7752BAD30F80}"/>
          </ac:spMkLst>
        </pc:spChg>
        <pc:spChg chg="mod">
          <ac:chgData name="stephanie marechal" userId="446e2d37d3d21322" providerId="LiveId" clId="{E917D73E-0DBA-48E6-AF22-CAD346CEDE76}" dt="2025-08-19T15:31:48.982" v="979" actId="20577"/>
          <ac:spMkLst>
            <pc:docMk/>
            <pc:sldMk cId="2411741775" sldId="484"/>
            <ac:spMk id="5" creationId="{64F2B050-CA33-599B-F853-742814BC2A44}"/>
          </ac:spMkLst>
        </pc:spChg>
        <pc:spChg chg="add mod">
          <ac:chgData name="stephanie marechal" userId="446e2d37d3d21322" providerId="LiveId" clId="{E917D73E-0DBA-48E6-AF22-CAD346CEDE76}" dt="2025-08-19T15:28:56.147" v="936" actId="20577"/>
          <ac:spMkLst>
            <pc:docMk/>
            <pc:sldMk cId="2411741775" sldId="484"/>
            <ac:spMk id="6" creationId="{738E9DF4-3586-BD7C-F5E0-671A6E34F7FF}"/>
          </ac:spMkLst>
        </pc:spChg>
        <pc:spChg chg="add mod">
          <ac:chgData name="stephanie marechal" userId="446e2d37d3d21322" providerId="LiveId" clId="{E917D73E-0DBA-48E6-AF22-CAD346CEDE76}" dt="2025-08-19T15:28:46.856" v="918" actId="207"/>
          <ac:spMkLst>
            <pc:docMk/>
            <pc:sldMk cId="2411741775" sldId="484"/>
            <ac:spMk id="9" creationId="{C9CDD08E-FA03-E328-6990-31DEC50311E6}"/>
          </ac:spMkLst>
        </pc:spChg>
        <pc:spChg chg="add del">
          <ac:chgData name="stephanie marechal" userId="446e2d37d3d21322" providerId="LiveId" clId="{E917D73E-0DBA-48E6-AF22-CAD346CEDE76}" dt="2025-08-19T15:29:14.306" v="938" actId="478"/>
          <ac:spMkLst>
            <pc:docMk/>
            <pc:sldMk cId="2411741775" sldId="484"/>
            <ac:spMk id="11" creationId="{1ED756B4-59B6-6EEA-E990-6F25CD43ABEA}"/>
          </ac:spMkLst>
        </pc:spChg>
        <pc:spChg chg="add mod">
          <ac:chgData name="stephanie marechal" userId="446e2d37d3d21322" providerId="LiveId" clId="{E917D73E-0DBA-48E6-AF22-CAD346CEDE76}" dt="2025-08-19T15:29:58.891" v="942" actId="207"/>
          <ac:spMkLst>
            <pc:docMk/>
            <pc:sldMk cId="2411741775" sldId="484"/>
            <ac:spMk id="12" creationId="{E9E39DD5-DEB3-B5AB-9EBC-94569E29DFC9}"/>
          </ac:spMkLst>
        </pc:spChg>
        <pc:spChg chg="add mod">
          <ac:chgData name="stephanie marechal" userId="446e2d37d3d21322" providerId="LiveId" clId="{E917D73E-0DBA-48E6-AF22-CAD346CEDE76}" dt="2025-08-19T15:30:59.997" v="966" actId="1037"/>
          <ac:spMkLst>
            <pc:docMk/>
            <pc:sldMk cId="2411741775" sldId="484"/>
            <ac:spMk id="15" creationId="{9E1D0938-D082-6EFD-2CC0-90F4A91CA08C}"/>
          </ac:spMkLst>
        </pc:spChg>
        <pc:picChg chg="mod">
          <ac:chgData name="stephanie marechal" userId="446e2d37d3d21322" providerId="LiveId" clId="{E917D73E-0DBA-48E6-AF22-CAD346CEDE76}" dt="2025-08-19T15:32:05.505" v="993" actId="1076"/>
          <ac:picMkLst>
            <pc:docMk/>
            <pc:sldMk cId="2411741775" sldId="484"/>
            <ac:picMk id="3" creationId="{4590F72C-7F61-2B0B-9916-C3EB9A0E4685}"/>
          </ac:picMkLst>
        </pc:picChg>
        <pc:picChg chg="mod modCrop">
          <ac:chgData name="stephanie marechal" userId="446e2d37d3d21322" providerId="LiveId" clId="{E917D73E-0DBA-48E6-AF22-CAD346CEDE76}" dt="2025-08-19T15:27:12.064" v="823" actId="1035"/>
          <ac:picMkLst>
            <pc:docMk/>
            <pc:sldMk cId="2411741775" sldId="484"/>
            <ac:picMk id="7" creationId="{41635318-C21D-C75C-BDF4-8927B5872729}"/>
          </ac:picMkLst>
        </pc:picChg>
        <pc:picChg chg="add mod ord modCrop">
          <ac:chgData name="stephanie marechal" userId="446e2d37d3d21322" providerId="LiveId" clId="{E917D73E-0DBA-48E6-AF22-CAD346CEDE76}" dt="2025-08-19T15:28:27.309" v="900" actId="1036"/>
          <ac:picMkLst>
            <pc:docMk/>
            <pc:sldMk cId="2411741775" sldId="484"/>
            <ac:picMk id="8" creationId="{B38B2A98-230B-2381-A486-8A6C4290526A}"/>
          </ac:picMkLst>
        </pc:picChg>
        <pc:picChg chg="del mod">
          <ac:chgData name="stephanie marechal" userId="446e2d37d3d21322" providerId="LiveId" clId="{E917D73E-0DBA-48E6-AF22-CAD346CEDE76}" dt="2025-08-19T15:31:30.844" v="967" actId="478"/>
          <ac:picMkLst>
            <pc:docMk/>
            <pc:sldMk cId="2411741775" sldId="484"/>
            <ac:picMk id="10" creationId="{DA296469-7CB1-5CC7-E230-5D25AB3FB6A9}"/>
          </ac:picMkLst>
        </pc:picChg>
        <pc:cxnChg chg="add mod">
          <ac:chgData name="stephanie marechal" userId="446e2d37d3d21322" providerId="LiveId" clId="{E917D73E-0DBA-48E6-AF22-CAD346CEDE76}" dt="2025-08-19T15:30:22.358" v="951" actId="1037"/>
          <ac:cxnSpMkLst>
            <pc:docMk/>
            <pc:sldMk cId="2411741775" sldId="484"/>
            <ac:cxnSpMk id="14" creationId="{1D42A1DD-C744-8AAD-2307-8B9B3506883D}"/>
          </ac:cxnSpMkLst>
        </pc:cxnChg>
      </pc:sldChg>
      <pc:sldChg chg="delSp modSp del mod">
        <pc:chgData name="stephanie marechal" userId="446e2d37d3d21322" providerId="LiveId" clId="{E917D73E-0DBA-48E6-AF22-CAD346CEDE76}" dt="2025-08-19T15:29:22.102" v="940" actId="47"/>
        <pc:sldMkLst>
          <pc:docMk/>
          <pc:sldMk cId="3220107798" sldId="485"/>
        </pc:sldMkLst>
        <pc:spChg chg="mod">
          <ac:chgData name="stephanie marechal" userId="446e2d37d3d21322" providerId="LiveId" clId="{E917D73E-0DBA-48E6-AF22-CAD346CEDE76}" dt="2025-08-19T15:18:48.659" v="218" actId="20577"/>
          <ac:spMkLst>
            <pc:docMk/>
            <pc:sldMk cId="3220107798" sldId="485"/>
            <ac:spMk id="9" creationId="{A864545D-F21A-ED5B-F19C-AF0949533EDB}"/>
          </ac:spMkLst>
        </pc:spChg>
        <pc:picChg chg="del mod">
          <ac:chgData name="stephanie marechal" userId="446e2d37d3d21322" providerId="LiveId" clId="{E917D73E-0DBA-48E6-AF22-CAD346CEDE76}" dt="2025-08-19T15:29:19.502" v="939" actId="478"/>
          <ac:picMkLst>
            <pc:docMk/>
            <pc:sldMk cId="3220107798" sldId="485"/>
            <ac:picMk id="4" creationId="{CD87BE9E-490C-2471-5D90-A8E1E7EE5B8C}"/>
          </ac:picMkLst>
        </pc:picChg>
        <pc:picChg chg="del">
          <ac:chgData name="stephanie marechal" userId="446e2d37d3d21322" providerId="LiveId" clId="{E917D73E-0DBA-48E6-AF22-CAD346CEDE76}" dt="2025-08-19T15:25:44.261" v="788" actId="21"/>
          <ac:picMkLst>
            <pc:docMk/>
            <pc:sldMk cId="3220107798" sldId="485"/>
            <ac:picMk id="7" creationId="{B38B2A98-230B-2381-A486-8A6C4290526A}"/>
          </ac:picMkLst>
        </pc:picChg>
      </pc:sldChg>
      <pc:sldChg chg="delSp mod">
        <pc:chgData name="stephanie marechal" userId="446e2d37d3d21322" providerId="LiveId" clId="{E917D73E-0DBA-48E6-AF22-CAD346CEDE76}" dt="2025-08-19T15:32:38.160" v="994" actId="478"/>
        <pc:sldMkLst>
          <pc:docMk/>
          <pc:sldMk cId="1997002302" sldId="486"/>
        </pc:sldMkLst>
        <pc:spChg chg="del">
          <ac:chgData name="stephanie marechal" userId="446e2d37d3d21322" providerId="LiveId" clId="{E917D73E-0DBA-48E6-AF22-CAD346CEDE76}" dt="2025-08-19T15:32:38.160" v="994" actId="478"/>
          <ac:spMkLst>
            <pc:docMk/>
            <pc:sldMk cId="1997002302" sldId="486"/>
            <ac:spMk id="8" creationId="{C12B5B6F-B4EA-551A-4127-3E903AF62AB4}"/>
          </ac:spMkLst>
        </pc:spChg>
      </pc:sldChg>
      <pc:sldChg chg="del">
        <pc:chgData name="stephanie marechal" userId="446e2d37d3d21322" providerId="LiveId" clId="{E917D73E-0DBA-48E6-AF22-CAD346CEDE76}" dt="2025-08-19T15:35:34.147" v="996" actId="47"/>
        <pc:sldMkLst>
          <pc:docMk/>
          <pc:sldMk cId="2083361289" sldId="487"/>
        </pc:sldMkLst>
      </pc:sldChg>
      <pc:sldChg chg="delSp modSp mod">
        <pc:chgData name="stephanie marechal" userId="446e2d37d3d21322" providerId="LiveId" clId="{E917D73E-0DBA-48E6-AF22-CAD346CEDE76}" dt="2025-08-19T15:37:50.418" v="1014" actId="20577"/>
        <pc:sldMkLst>
          <pc:docMk/>
          <pc:sldMk cId="1170915335" sldId="488"/>
        </pc:sldMkLst>
        <pc:spChg chg="mod">
          <ac:chgData name="stephanie marechal" userId="446e2d37d3d21322" providerId="LiveId" clId="{E917D73E-0DBA-48E6-AF22-CAD346CEDE76}" dt="2025-08-19T15:37:50.418" v="1014" actId="20577"/>
          <ac:spMkLst>
            <pc:docMk/>
            <pc:sldMk cId="1170915335" sldId="488"/>
            <ac:spMk id="2" creationId="{201786AC-53C1-7F3B-F438-FAF058F181F2}"/>
          </ac:spMkLst>
        </pc:spChg>
        <pc:spChg chg="del">
          <ac:chgData name="stephanie marechal" userId="446e2d37d3d21322" providerId="LiveId" clId="{E917D73E-0DBA-48E6-AF22-CAD346CEDE76}" dt="2025-08-19T15:35:36.955" v="997" actId="478"/>
          <ac:spMkLst>
            <pc:docMk/>
            <pc:sldMk cId="1170915335" sldId="488"/>
            <ac:spMk id="8" creationId="{C12B5B6F-B4EA-551A-4127-3E903AF62AB4}"/>
          </ac:spMkLst>
        </pc:spChg>
      </pc:sldChg>
      <pc:sldChg chg="delSp modSp mod">
        <pc:chgData name="stephanie marechal" userId="446e2d37d3d21322" providerId="LiveId" clId="{E917D73E-0DBA-48E6-AF22-CAD346CEDE76}" dt="2025-08-19T15:37:54.095" v="1016" actId="20577"/>
        <pc:sldMkLst>
          <pc:docMk/>
          <pc:sldMk cId="888249443" sldId="489"/>
        </pc:sldMkLst>
        <pc:spChg chg="mod">
          <ac:chgData name="stephanie marechal" userId="446e2d37d3d21322" providerId="LiveId" clId="{E917D73E-0DBA-48E6-AF22-CAD346CEDE76}" dt="2025-08-19T15:37:54.095" v="1016" actId="20577"/>
          <ac:spMkLst>
            <pc:docMk/>
            <pc:sldMk cId="888249443" sldId="489"/>
            <ac:spMk id="2" creationId="{201786AC-53C1-7F3B-F438-FAF058F181F2}"/>
          </ac:spMkLst>
        </pc:spChg>
        <pc:spChg chg="del">
          <ac:chgData name="stephanie marechal" userId="446e2d37d3d21322" providerId="LiveId" clId="{E917D73E-0DBA-48E6-AF22-CAD346CEDE76}" dt="2025-08-19T15:36:07.189" v="998" actId="478"/>
          <ac:spMkLst>
            <pc:docMk/>
            <pc:sldMk cId="888249443" sldId="489"/>
            <ac:spMk id="8" creationId="{C12B5B6F-B4EA-551A-4127-3E903AF62AB4}"/>
          </ac:spMkLst>
        </pc:spChg>
      </pc:sldChg>
      <pc:sldChg chg="delSp modSp mod ord">
        <pc:chgData name="stephanie marechal" userId="446e2d37d3d21322" providerId="LiveId" clId="{E917D73E-0DBA-48E6-AF22-CAD346CEDE76}" dt="2025-08-19T15:38:02.299" v="1020" actId="20577"/>
        <pc:sldMkLst>
          <pc:docMk/>
          <pc:sldMk cId="118898470" sldId="490"/>
        </pc:sldMkLst>
        <pc:spChg chg="mod">
          <ac:chgData name="stephanie marechal" userId="446e2d37d3d21322" providerId="LiveId" clId="{E917D73E-0DBA-48E6-AF22-CAD346CEDE76}" dt="2025-08-19T15:38:02.299" v="1020" actId="20577"/>
          <ac:spMkLst>
            <pc:docMk/>
            <pc:sldMk cId="118898470" sldId="490"/>
            <ac:spMk id="2" creationId="{201786AC-53C1-7F3B-F438-FAF058F181F2}"/>
          </ac:spMkLst>
        </pc:spChg>
        <pc:spChg chg="del">
          <ac:chgData name="stephanie marechal" userId="446e2d37d3d21322" providerId="LiveId" clId="{E917D73E-0DBA-48E6-AF22-CAD346CEDE76}" dt="2025-08-19T15:37:08.160" v="1002" actId="478"/>
          <ac:spMkLst>
            <pc:docMk/>
            <pc:sldMk cId="118898470" sldId="490"/>
            <ac:spMk id="8" creationId="{C12B5B6F-B4EA-551A-4127-3E903AF62AB4}"/>
          </ac:spMkLst>
        </pc:spChg>
      </pc:sldChg>
      <pc:sldChg chg="delSp modSp mod">
        <pc:chgData name="stephanie marechal" userId="446e2d37d3d21322" providerId="LiveId" clId="{E917D73E-0DBA-48E6-AF22-CAD346CEDE76}" dt="2025-08-19T15:39:24.443" v="1151" actId="20577"/>
        <pc:sldMkLst>
          <pc:docMk/>
          <pc:sldMk cId="6475927" sldId="491"/>
        </pc:sldMkLst>
        <pc:spChg chg="mod">
          <ac:chgData name="stephanie marechal" userId="446e2d37d3d21322" providerId="LiveId" clId="{E917D73E-0DBA-48E6-AF22-CAD346CEDE76}" dt="2025-08-19T15:38:16.102" v="1050" actId="20577"/>
          <ac:spMkLst>
            <pc:docMk/>
            <pc:sldMk cId="6475927" sldId="491"/>
            <ac:spMk id="2" creationId="{201786AC-53C1-7F3B-F438-FAF058F181F2}"/>
          </ac:spMkLst>
        </pc:spChg>
        <pc:spChg chg="del">
          <ac:chgData name="stephanie marechal" userId="446e2d37d3d21322" providerId="LiveId" clId="{E917D73E-0DBA-48E6-AF22-CAD346CEDE76}" dt="2025-08-19T15:36:57.721" v="1001" actId="478"/>
          <ac:spMkLst>
            <pc:docMk/>
            <pc:sldMk cId="6475927" sldId="491"/>
            <ac:spMk id="8" creationId="{C12B5B6F-B4EA-551A-4127-3E903AF62AB4}"/>
          </ac:spMkLst>
        </pc:spChg>
        <pc:spChg chg="mod">
          <ac:chgData name="stephanie marechal" userId="446e2d37d3d21322" providerId="LiveId" clId="{E917D73E-0DBA-48E6-AF22-CAD346CEDE76}" dt="2025-08-19T15:39:24.443" v="1151" actId="20577"/>
          <ac:spMkLst>
            <pc:docMk/>
            <pc:sldMk cId="6475927" sldId="491"/>
            <ac:spMk id="12" creationId="{967A45C4-8B72-E8BA-38DC-46DA5A628ADD}"/>
          </ac:spMkLst>
        </pc:spChg>
        <pc:graphicFrameChg chg="modGraphic">
          <ac:chgData name="stephanie marechal" userId="446e2d37d3d21322" providerId="LiveId" clId="{E917D73E-0DBA-48E6-AF22-CAD346CEDE76}" dt="2025-08-19T15:36:49.519" v="1000" actId="20577"/>
          <ac:graphicFrameMkLst>
            <pc:docMk/>
            <pc:sldMk cId="6475927" sldId="491"/>
            <ac:graphicFrameMk id="5" creationId="{883E9E45-FB28-B1F6-D5E9-59D3B5819613}"/>
          </ac:graphicFrameMkLst>
        </pc:graphicFrameChg>
      </pc:sldChg>
      <pc:sldChg chg="del">
        <pc:chgData name="stephanie marechal" userId="446e2d37d3d21322" providerId="LiveId" clId="{E917D73E-0DBA-48E6-AF22-CAD346CEDE76}" dt="2025-08-19T15:39:50.823" v="1152" actId="47"/>
        <pc:sldMkLst>
          <pc:docMk/>
          <pc:sldMk cId="3973687626" sldId="493"/>
        </pc:sldMkLst>
      </pc:sldChg>
      <pc:sldChg chg="delSp mod">
        <pc:chgData name="stephanie marechal" userId="446e2d37d3d21322" providerId="LiveId" clId="{E917D73E-0DBA-48E6-AF22-CAD346CEDE76}" dt="2025-08-19T15:39:53.003" v="1153" actId="478"/>
        <pc:sldMkLst>
          <pc:docMk/>
          <pc:sldMk cId="1373412795" sldId="494"/>
        </pc:sldMkLst>
        <pc:spChg chg="del">
          <ac:chgData name="stephanie marechal" userId="446e2d37d3d21322" providerId="LiveId" clId="{E917D73E-0DBA-48E6-AF22-CAD346CEDE76}" dt="2025-08-19T15:39:53.003" v="1153" actId="478"/>
          <ac:spMkLst>
            <pc:docMk/>
            <pc:sldMk cId="1373412795" sldId="494"/>
            <ac:spMk id="8" creationId="{C12B5B6F-B4EA-551A-4127-3E903AF62AB4}"/>
          </ac:spMkLst>
        </pc:spChg>
      </pc:sldChg>
      <pc:sldChg chg="del">
        <pc:chgData name="stephanie marechal" userId="446e2d37d3d21322" providerId="LiveId" clId="{E917D73E-0DBA-48E6-AF22-CAD346CEDE76}" dt="2025-08-19T15:40:26.719" v="1154" actId="47"/>
        <pc:sldMkLst>
          <pc:docMk/>
          <pc:sldMk cId="247905247" sldId="495"/>
        </pc:sldMkLst>
      </pc:sldChg>
      <pc:sldChg chg="delSp mod">
        <pc:chgData name="stephanie marechal" userId="446e2d37d3d21322" providerId="LiveId" clId="{E917D73E-0DBA-48E6-AF22-CAD346CEDE76}" dt="2025-08-19T15:40:29.452" v="1155" actId="478"/>
        <pc:sldMkLst>
          <pc:docMk/>
          <pc:sldMk cId="2796014274" sldId="496"/>
        </pc:sldMkLst>
        <pc:spChg chg="del">
          <ac:chgData name="stephanie marechal" userId="446e2d37d3d21322" providerId="LiveId" clId="{E917D73E-0DBA-48E6-AF22-CAD346CEDE76}" dt="2025-08-19T15:40:29.452" v="1155" actId="478"/>
          <ac:spMkLst>
            <pc:docMk/>
            <pc:sldMk cId="2796014274" sldId="496"/>
            <ac:spMk id="8" creationId="{C12B5B6F-B4EA-551A-4127-3E903AF62AB4}"/>
          </ac:spMkLst>
        </pc:spChg>
      </pc:sldChg>
      <pc:sldChg chg="del">
        <pc:chgData name="stephanie marechal" userId="446e2d37d3d21322" providerId="LiveId" clId="{E917D73E-0DBA-48E6-AF22-CAD346CEDE76}" dt="2025-08-19T15:42:19.474" v="1156" actId="47"/>
        <pc:sldMkLst>
          <pc:docMk/>
          <pc:sldMk cId="3897594182" sldId="497"/>
        </pc:sldMkLst>
      </pc:sldChg>
      <pc:sldChg chg="del">
        <pc:chgData name="stephanie marechal" userId="446e2d37d3d21322" providerId="LiveId" clId="{E917D73E-0DBA-48E6-AF22-CAD346CEDE76}" dt="2025-08-19T15:42:20.404" v="1157" actId="47"/>
        <pc:sldMkLst>
          <pc:docMk/>
          <pc:sldMk cId="180050471" sldId="498"/>
        </pc:sldMkLst>
      </pc:sldChg>
      <pc:sldChg chg="delSp modSp mod">
        <pc:chgData name="stephanie marechal" userId="446e2d37d3d21322" providerId="LiveId" clId="{E917D73E-0DBA-48E6-AF22-CAD346CEDE76}" dt="2025-08-19T15:43:41.075" v="1181" actId="20577"/>
        <pc:sldMkLst>
          <pc:docMk/>
          <pc:sldMk cId="1887113377" sldId="499"/>
        </pc:sldMkLst>
        <pc:spChg chg="mod">
          <ac:chgData name="stephanie marechal" userId="446e2d37d3d21322" providerId="LiveId" clId="{E917D73E-0DBA-48E6-AF22-CAD346CEDE76}" dt="2025-08-19T15:43:41.075" v="1181" actId="20577"/>
          <ac:spMkLst>
            <pc:docMk/>
            <pc:sldMk cId="1887113377" sldId="499"/>
            <ac:spMk id="2" creationId="{201786AC-53C1-7F3B-F438-FAF058F181F2}"/>
          </ac:spMkLst>
        </pc:spChg>
        <pc:spChg chg="del">
          <ac:chgData name="stephanie marechal" userId="446e2d37d3d21322" providerId="LiveId" clId="{E917D73E-0DBA-48E6-AF22-CAD346CEDE76}" dt="2025-08-19T15:42:24.635" v="1158" actId="478"/>
          <ac:spMkLst>
            <pc:docMk/>
            <pc:sldMk cId="1887113377" sldId="499"/>
            <ac:spMk id="8" creationId="{C12B5B6F-B4EA-551A-4127-3E903AF62AB4}"/>
          </ac:spMkLst>
        </pc:spChg>
      </pc:sldChg>
      <pc:sldChg chg="delSp modSp mod">
        <pc:chgData name="stephanie marechal" userId="446e2d37d3d21322" providerId="LiveId" clId="{E917D73E-0DBA-48E6-AF22-CAD346CEDE76}" dt="2025-08-19T15:43:34.518" v="1175" actId="20577"/>
        <pc:sldMkLst>
          <pc:docMk/>
          <pc:sldMk cId="3916121743" sldId="500"/>
        </pc:sldMkLst>
        <pc:spChg chg="mod">
          <ac:chgData name="stephanie marechal" userId="446e2d37d3d21322" providerId="LiveId" clId="{E917D73E-0DBA-48E6-AF22-CAD346CEDE76}" dt="2025-08-19T15:43:34.518" v="1175" actId="20577"/>
          <ac:spMkLst>
            <pc:docMk/>
            <pc:sldMk cId="3916121743" sldId="500"/>
            <ac:spMk id="2" creationId="{201786AC-53C1-7F3B-F438-FAF058F181F2}"/>
          </ac:spMkLst>
        </pc:spChg>
        <pc:spChg chg="del">
          <ac:chgData name="stephanie marechal" userId="446e2d37d3d21322" providerId="LiveId" clId="{E917D73E-0DBA-48E6-AF22-CAD346CEDE76}" dt="2025-08-19T15:43:24.750" v="1159" actId="478"/>
          <ac:spMkLst>
            <pc:docMk/>
            <pc:sldMk cId="3916121743" sldId="500"/>
            <ac:spMk id="8" creationId="{C12B5B6F-B4EA-551A-4127-3E903AF62AB4}"/>
          </ac:spMkLst>
        </pc:spChg>
      </pc:sldChg>
      <pc:sldChg chg="delSp mod">
        <pc:chgData name="stephanie marechal" userId="446e2d37d3d21322" providerId="LiveId" clId="{E917D73E-0DBA-48E6-AF22-CAD346CEDE76}" dt="2025-08-19T15:43:49.724" v="1182" actId="478"/>
        <pc:sldMkLst>
          <pc:docMk/>
          <pc:sldMk cId="3169365653" sldId="501"/>
        </pc:sldMkLst>
        <pc:spChg chg="del">
          <ac:chgData name="stephanie marechal" userId="446e2d37d3d21322" providerId="LiveId" clId="{E917D73E-0DBA-48E6-AF22-CAD346CEDE76}" dt="2025-08-19T15:43:49.724" v="1182" actId="478"/>
          <ac:spMkLst>
            <pc:docMk/>
            <pc:sldMk cId="3169365653" sldId="501"/>
            <ac:spMk id="8" creationId="{C12B5B6F-B4EA-551A-4127-3E903AF62AB4}"/>
          </ac:spMkLst>
        </pc:spChg>
      </pc:sldChg>
      <pc:sldChg chg="addSp delSp modSp mod">
        <pc:chgData name="stephanie marechal" userId="446e2d37d3d21322" providerId="LiveId" clId="{E917D73E-0DBA-48E6-AF22-CAD346CEDE76}" dt="2025-08-19T15:52:22.136" v="1261" actId="208"/>
        <pc:sldMkLst>
          <pc:docMk/>
          <pc:sldMk cId="511016159" sldId="502"/>
        </pc:sldMkLst>
        <pc:spChg chg="mod">
          <ac:chgData name="stephanie marechal" userId="446e2d37d3d21322" providerId="LiveId" clId="{E917D73E-0DBA-48E6-AF22-CAD346CEDE76}" dt="2025-08-19T15:50:15.091" v="1229" actId="1036"/>
          <ac:spMkLst>
            <pc:docMk/>
            <pc:sldMk cId="511016159" sldId="502"/>
            <ac:spMk id="7" creationId="{43A25A6B-741B-B86A-2AE9-DF8C6B73F863}"/>
          </ac:spMkLst>
        </pc:spChg>
        <pc:spChg chg="add mod">
          <ac:chgData name="stephanie marechal" userId="446e2d37d3d21322" providerId="LiveId" clId="{E917D73E-0DBA-48E6-AF22-CAD346CEDE76}" dt="2025-08-19T15:52:22.136" v="1261" actId="208"/>
          <ac:spMkLst>
            <pc:docMk/>
            <pc:sldMk cId="511016159" sldId="502"/>
            <ac:spMk id="9" creationId="{AD1199C9-5803-39B8-81FF-5648451D3401}"/>
          </ac:spMkLst>
        </pc:spChg>
        <pc:spChg chg="mod">
          <ac:chgData name="stephanie marechal" userId="446e2d37d3d21322" providerId="LiveId" clId="{E917D73E-0DBA-48E6-AF22-CAD346CEDE76}" dt="2025-08-19T15:50:17.115" v="1230" actId="20577"/>
          <ac:spMkLst>
            <pc:docMk/>
            <pc:sldMk cId="511016159" sldId="502"/>
            <ac:spMk id="12" creationId="{967A45C4-8B72-E8BA-38DC-46DA5A628ADD}"/>
          </ac:spMkLst>
        </pc:spChg>
        <pc:spChg chg="mod">
          <ac:chgData name="stephanie marechal" userId="446e2d37d3d21322" providerId="LiveId" clId="{E917D73E-0DBA-48E6-AF22-CAD346CEDE76}" dt="2025-08-19T15:50:04.793" v="1212" actId="1036"/>
          <ac:spMkLst>
            <pc:docMk/>
            <pc:sldMk cId="511016159" sldId="502"/>
            <ac:spMk id="13" creationId="{E18F169D-2B36-7AFE-589B-E236FE4EEB75}"/>
          </ac:spMkLst>
        </pc:spChg>
        <pc:spChg chg="mod">
          <ac:chgData name="stephanie marechal" userId="446e2d37d3d21322" providerId="LiveId" clId="{E917D73E-0DBA-48E6-AF22-CAD346CEDE76}" dt="2025-08-19T15:50:04.793" v="1212" actId="1036"/>
          <ac:spMkLst>
            <pc:docMk/>
            <pc:sldMk cId="511016159" sldId="502"/>
            <ac:spMk id="16" creationId="{83B238D3-5B5F-028E-5FE1-EE522AEC5BA7}"/>
          </ac:spMkLst>
        </pc:spChg>
        <pc:spChg chg="mod">
          <ac:chgData name="stephanie marechal" userId="446e2d37d3d21322" providerId="LiveId" clId="{E917D73E-0DBA-48E6-AF22-CAD346CEDE76}" dt="2025-08-19T15:50:04.793" v="1212" actId="1036"/>
          <ac:spMkLst>
            <pc:docMk/>
            <pc:sldMk cId="511016159" sldId="502"/>
            <ac:spMk id="17" creationId="{2394358B-C918-389F-4482-A216D7B550A3}"/>
          </ac:spMkLst>
        </pc:spChg>
        <pc:picChg chg="mod">
          <ac:chgData name="stephanie marechal" userId="446e2d37d3d21322" providerId="LiveId" clId="{E917D73E-0DBA-48E6-AF22-CAD346CEDE76}" dt="2025-08-19T15:49:50.151" v="1188" actId="1035"/>
          <ac:picMkLst>
            <pc:docMk/>
            <pc:sldMk cId="511016159" sldId="502"/>
            <ac:picMk id="4" creationId="{53D2530E-E871-F46B-9EF8-CCD866E8DB45}"/>
          </ac:picMkLst>
        </pc:picChg>
        <pc:picChg chg="add mod modCrop">
          <ac:chgData name="stephanie marechal" userId="446e2d37d3d21322" providerId="LiveId" clId="{E917D73E-0DBA-48E6-AF22-CAD346CEDE76}" dt="2025-08-19T15:50:20.370" v="1238" actId="1036"/>
          <ac:picMkLst>
            <pc:docMk/>
            <pc:sldMk cId="511016159" sldId="502"/>
            <ac:picMk id="5" creationId="{87DE3735-33B5-4C5A-DF34-51BC833CDF8C}"/>
          </ac:picMkLst>
        </pc:picChg>
        <pc:picChg chg="del">
          <ac:chgData name="stephanie marechal" userId="446e2d37d3d21322" providerId="LiveId" clId="{E917D73E-0DBA-48E6-AF22-CAD346CEDE76}" dt="2025-08-19T15:49:31.204" v="1183" actId="478"/>
          <ac:picMkLst>
            <pc:docMk/>
            <pc:sldMk cId="511016159" sldId="502"/>
            <ac:picMk id="20" creationId="{601CC4C3-DC0A-5F68-2948-73E75AD6BB2B}"/>
          </ac:picMkLst>
        </pc:picChg>
      </pc:sldChg>
      <pc:sldChg chg="delSp mod">
        <pc:chgData name="stephanie marechal" userId="446e2d37d3d21322" providerId="LiveId" clId="{E917D73E-0DBA-48E6-AF22-CAD346CEDE76}" dt="2025-08-19T15:52:48.799" v="1262" actId="478"/>
        <pc:sldMkLst>
          <pc:docMk/>
          <pc:sldMk cId="2482419766" sldId="503"/>
        </pc:sldMkLst>
        <pc:spChg chg="del">
          <ac:chgData name="stephanie marechal" userId="446e2d37d3d21322" providerId="LiveId" clId="{E917D73E-0DBA-48E6-AF22-CAD346CEDE76}" dt="2025-08-19T15:52:48.799" v="1262" actId="478"/>
          <ac:spMkLst>
            <pc:docMk/>
            <pc:sldMk cId="2482419766" sldId="503"/>
            <ac:spMk id="8" creationId="{C12B5B6F-B4EA-551A-4127-3E903AF62AB4}"/>
          </ac:spMkLst>
        </pc:spChg>
      </pc:sldChg>
      <pc:sldChg chg="delSp mod">
        <pc:chgData name="stephanie marechal" userId="446e2d37d3d21322" providerId="LiveId" clId="{E917D73E-0DBA-48E6-AF22-CAD346CEDE76}" dt="2025-08-19T15:53:04.589" v="1263" actId="478"/>
        <pc:sldMkLst>
          <pc:docMk/>
          <pc:sldMk cId="108867669" sldId="504"/>
        </pc:sldMkLst>
        <pc:spChg chg="del">
          <ac:chgData name="stephanie marechal" userId="446e2d37d3d21322" providerId="LiveId" clId="{E917D73E-0DBA-48E6-AF22-CAD346CEDE76}" dt="2025-08-19T15:53:04.589" v="1263" actId="478"/>
          <ac:spMkLst>
            <pc:docMk/>
            <pc:sldMk cId="108867669" sldId="504"/>
            <ac:spMk id="8" creationId="{C12B5B6F-B4EA-551A-4127-3E903AF62AB4}"/>
          </ac:spMkLst>
        </pc:spChg>
      </pc:sldChg>
      <pc:sldChg chg="del">
        <pc:chgData name="stephanie marechal" userId="446e2d37d3d21322" providerId="LiveId" clId="{E917D73E-0DBA-48E6-AF22-CAD346CEDE76}" dt="2025-08-19T15:53:26.987" v="1264" actId="47"/>
        <pc:sldMkLst>
          <pc:docMk/>
          <pc:sldMk cId="2254421424" sldId="506"/>
        </pc:sldMkLst>
      </pc:sldChg>
      <pc:sldChg chg="delSp mod">
        <pc:chgData name="stephanie marechal" userId="446e2d37d3d21322" providerId="LiveId" clId="{E917D73E-0DBA-48E6-AF22-CAD346CEDE76}" dt="2025-08-19T15:53:38.335" v="1266" actId="478"/>
        <pc:sldMkLst>
          <pc:docMk/>
          <pc:sldMk cId="3311619966" sldId="507"/>
        </pc:sldMkLst>
        <pc:spChg chg="del">
          <ac:chgData name="stephanie marechal" userId="446e2d37d3d21322" providerId="LiveId" clId="{E917D73E-0DBA-48E6-AF22-CAD346CEDE76}" dt="2025-08-19T15:53:38.335" v="1266" actId="478"/>
          <ac:spMkLst>
            <pc:docMk/>
            <pc:sldMk cId="3311619966" sldId="507"/>
            <ac:spMk id="8" creationId="{C12B5B6F-B4EA-551A-4127-3E903AF62AB4}"/>
          </ac:spMkLst>
        </pc:spChg>
      </pc:sldChg>
      <pc:sldChg chg="delSp mod">
        <pc:chgData name="stephanie marechal" userId="446e2d37d3d21322" providerId="LiveId" clId="{E917D73E-0DBA-48E6-AF22-CAD346CEDE76}" dt="2025-08-19T15:53:32.246" v="1265" actId="478"/>
        <pc:sldMkLst>
          <pc:docMk/>
          <pc:sldMk cId="1981582167" sldId="508"/>
        </pc:sldMkLst>
        <pc:spChg chg="del">
          <ac:chgData name="stephanie marechal" userId="446e2d37d3d21322" providerId="LiveId" clId="{E917D73E-0DBA-48E6-AF22-CAD346CEDE76}" dt="2025-08-19T15:53:32.246" v="1265" actId="478"/>
          <ac:spMkLst>
            <pc:docMk/>
            <pc:sldMk cId="1981582167" sldId="508"/>
            <ac:spMk id="8" creationId="{C12B5B6F-B4EA-551A-4127-3E903AF62AB4}"/>
          </ac:spMkLst>
        </pc:spChg>
      </pc:sldChg>
      <pc:sldChg chg="delSp mod">
        <pc:chgData name="stephanie marechal" userId="446e2d37d3d21322" providerId="LiveId" clId="{E917D73E-0DBA-48E6-AF22-CAD346CEDE76}" dt="2025-08-19T15:54:37.392" v="1269" actId="478"/>
        <pc:sldMkLst>
          <pc:docMk/>
          <pc:sldMk cId="3912870518" sldId="510"/>
        </pc:sldMkLst>
        <pc:spChg chg="del">
          <ac:chgData name="stephanie marechal" userId="446e2d37d3d21322" providerId="LiveId" clId="{E917D73E-0DBA-48E6-AF22-CAD346CEDE76}" dt="2025-08-19T15:54:37.392" v="1269" actId="478"/>
          <ac:spMkLst>
            <pc:docMk/>
            <pc:sldMk cId="3912870518" sldId="510"/>
            <ac:spMk id="14" creationId="{61D30451-3385-7677-C773-D24479C0647A}"/>
          </ac:spMkLst>
        </pc:spChg>
      </pc:sldChg>
      <pc:sldChg chg="del">
        <pc:chgData name="stephanie marechal" userId="446e2d37d3d21322" providerId="LiveId" clId="{E917D73E-0DBA-48E6-AF22-CAD346CEDE76}" dt="2025-08-19T15:54:04.606" v="1267" actId="47"/>
        <pc:sldMkLst>
          <pc:docMk/>
          <pc:sldMk cId="2476715040" sldId="511"/>
        </pc:sldMkLst>
      </pc:sldChg>
      <pc:sldChg chg="del">
        <pc:chgData name="stephanie marechal" userId="446e2d37d3d21322" providerId="LiveId" clId="{E917D73E-0DBA-48E6-AF22-CAD346CEDE76}" dt="2025-08-19T15:54:07.820" v="1268" actId="47"/>
        <pc:sldMkLst>
          <pc:docMk/>
          <pc:sldMk cId="428501444" sldId="512"/>
        </pc:sldMkLst>
      </pc:sldChg>
      <pc:sldChg chg="delSp mod">
        <pc:chgData name="stephanie marechal" userId="446e2d37d3d21322" providerId="LiveId" clId="{E917D73E-0DBA-48E6-AF22-CAD346CEDE76}" dt="2025-08-19T15:54:43.424" v="1270" actId="478"/>
        <pc:sldMkLst>
          <pc:docMk/>
          <pc:sldMk cId="3810687673" sldId="514"/>
        </pc:sldMkLst>
        <pc:spChg chg="del">
          <ac:chgData name="stephanie marechal" userId="446e2d37d3d21322" providerId="LiveId" clId="{E917D73E-0DBA-48E6-AF22-CAD346CEDE76}" dt="2025-08-19T15:54:43.424" v="1270" actId="478"/>
          <ac:spMkLst>
            <pc:docMk/>
            <pc:sldMk cId="3810687673" sldId="514"/>
            <ac:spMk id="14" creationId="{61D30451-3385-7677-C773-D24479C0647A}"/>
          </ac:spMkLst>
        </pc:spChg>
      </pc:sldChg>
      <pc:sldChg chg="del">
        <pc:chgData name="stephanie marechal" userId="446e2d37d3d21322" providerId="LiveId" clId="{E917D73E-0DBA-48E6-AF22-CAD346CEDE76}" dt="2025-08-19T15:55:21.484" v="1271" actId="47"/>
        <pc:sldMkLst>
          <pc:docMk/>
          <pc:sldMk cId="1900615469" sldId="516"/>
        </pc:sldMkLst>
      </pc:sldChg>
      <pc:sldChg chg="delSp mod">
        <pc:chgData name="stephanie marechal" userId="446e2d37d3d21322" providerId="LiveId" clId="{E917D73E-0DBA-48E6-AF22-CAD346CEDE76}" dt="2025-08-19T15:55:24.935" v="1272" actId="478"/>
        <pc:sldMkLst>
          <pc:docMk/>
          <pc:sldMk cId="2796631644" sldId="517"/>
        </pc:sldMkLst>
        <pc:spChg chg="del">
          <ac:chgData name="stephanie marechal" userId="446e2d37d3d21322" providerId="LiveId" clId="{E917D73E-0DBA-48E6-AF22-CAD346CEDE76}" dt="2025-08-19T15:55:24.935" v="1272" actId="478"/>
          <ac:spMkLst>
            <pc:docMk/>
            <pc:sldMk cId="2796631644" sldId="517"/>
            <ac:spMk id="4" creationId="{E91B5CE9-C233-B973-066D-B53ED7C56A0B}"/>
          </ac:spMkLst>
        </pc:spChg>
      </pc:sldChg>
      <pc:sldChg chg="delSp mod">
        <pc:chgData name="stephanie marechal" userId="446e2d37d3d21322" providerId="LiveId" clId="{E917D73E-0DBA-48E6-AF22-CAD346CEDE76}" dt="2025-08-19T15:56:00.437" v="1273" actId="478"/>
        <pc:sldMkLst>
          <pc:docMk/>
          <pc:sldMk cId="2876029534" sldId="521"/>
        </pc:sldMkLst>
        <pc:spChg chg="del">
          <ac:chgData name="stephanie marechal" userId="446e2d37d3d21322" providerId="LiveId" clId="{E917D73E-0DBA-48E6-AF22-CAD346CEDE76}" dt="2025-08-19T15:56:00.437" v="1273" actId="478"/>
          <ac:spMkLst>
            <pc:docMk/>
            <pc:sldMk cId="2876029534" sldId="521"/>
            <ac:spMk id="9" creationId="{38FD12DF-9A9C-4473-49DE-81D50F0BF651}"/>
          </ac:spMkLst>
        </pc:spChg>
      </pc:sldChg>
      <pc:sldChg chg="delSp mod">
        <pc:chgData name="stephanie marechal" userId="446e2d37d3d21322" providerId="LiveId" clId="{E917D73E-0DBA-48E6-AF22-CAD346CEDE76}" dt="2025-08-19T15:56:04.197" v="1274" actId="478"/>
        <pc:sldMkLst>
          <pc:docMk/>
          <pc:sldMk cId="138611491" sldId="522"/>
        </pc:sldMkLst>
        <pc:spChg chg="del">
          <ac:chgData name="stephanie marechal" userId="446e2d37d3d21322" providerId="LiveId" clId="{E917D73E-0DBA-48E6-AF22-CAD346CEDE76}" dt="2025-08-19T15:56:04.197" v="1274" actId="478"/>
          <ac:spMkLst>
            <pc:docMk/>
            <pc:sldMk cId="138611491" sldId="522"/>
            <ac:spMk id="9" creationId="{E2CA2459-EABA-338E-7466-D5C6C08D35DC}"/>
          </ac:spMkLst>
        </pc:spChg>
      </pc:sldChg>
      <pc:sldChg chg="del">
        <pc:chgData name="stephanie marechal" userId="446e2d37d3d21322" providerId="LiveId" clId="{E917D73E-0DBA-48E6-AF22-CAD346CEDE76}" dt="2025-08-19T15:56:32.817" v="1275" actId="47"/>
        <pc:sldMkLst>
          <pc:docMk/>
          <pc:sldMk cId="1773740507" sldId="524"/>
        </pc:sldMkLst>
      </pc:sldChg>
      <pc:sldChg chg="delSp mod">
        <pc:chgData name="stephanie marechal" userId="446e2d37d3d21322" providerId="LiveId" clId="{E917D73E-0DBA-48E6-AF22-CAD346CEDE76}" dt="2025-08-19T15:56:36.951" v="1276" actId="478"/>
        <pc:sldMkLst>
          <pc:docMk/>
          <pc:sldMk cId="138549312" sldId="525"/>
        </pc:sldMkLst>
        <pc:spChg chg="del">
          <ac:chgData name="stephanie marechal" userId="446e2d37d3d21322" providerId="LiveId" clId="{E917D73E-0DBA-48E6-AF22-CAD346CEDE76}" dt="2025-08-19T15:56:36.951" v="1276" actId="478"/>
          <ac:spMkLst>
            <pc:docMk/>
            <pc:sldMk cId="138549312" sldId="525"/>
            <ac:spMk id="8" creationId="{6A085C30-B900-CA4C-85A8-41C7F9D946AE}"/>
          </ac:spMkLst>
        </pc:spChg>
      </pc:sldChg>
      <pc:sldChg chg="del">
        <pc:chgData name="stephanie marechal" userId="446e2d37d3d21322" providerId="LiveId" clId="{E917D73E-0DBA-48E6-AF22-CAD346CEDE76}" dt="2025-08-19T15:56:46.266" v="1277" actId="47"/>
        <pc:sldMkLst>
          <pc:docMk/>
          <pc:sldMk cId="152333806" sldId="526"/>
        </pc:sldMkLst>
      </pc:sldChg>
      <pc:sldChg chg="delSp mod">
        <pc:chgData name="stephanie marechal" userId="446e2d37d3d21322" providerId="LiveId" clId="{E917D73E-0DBA-48E6-AF22-CAD346CEDE76}" dt="2025-08-19T15:56:49.382" v="1278" actId="478"/>
        <pc:sldMkLst>
          <pc:docMk/>
          <pc:sldMk cId="4184685076" sldId="527"/>
        </pc:sldMkLst>
        <pc:spChg chg="del">
          <ac:chgData name="stephanie marechal" userId="446e2d37d3d21322" providerId="LiveId" clId="{E917D73E-0DBA-48E6-AF22-CAD346CEDE76}" dt="2025-08-19T15:56:49.382" v="1278" actId="478"/>
          <ac:spMkLst>
            <pc:docMk/>
            <pc:sldMk cId="4184685076" sldId="527"/>
            <ac:spMk id="8" creationId="{6A085C30-B900-CA4C-85A8-41C7F9D946AE}"/>
          </ac:spMkLst>
        </pc:spChg>
      </pc:sldChg>
      <pc:sldChg chg="delSp modSp mod">
        <pc:chgData name="stephanie marechal" userId="446e2d37d3d21322" providerId="LiveId" clId="{E917D73E-0DBA-48E6-AF22-CAD346CEDE76}" dt="2025-08-19T15:12:11.240" v="194" actId="478"/>
        <pc:sldMkLst>
          <pc:docMk/>
          <pc:sldMk cId="4083104454" sldId="528"/>
        </pc:sldMkLst>
        <pc:spChg chg="mod">
          <ac:chgData name="stephanie marechal" userId="446e2d37d3d21322" providerId="LiveId" clId="{E917D73E-0DBA-48E6-AF22-CAD346CEDE76}" dt="2025-08-19T15:12:08.418" v="193" actId="20577"/>
          <ac:spMkLst>
            <pc:docMk/>
            <pc:sldMk cId="4083104454" sldId="528"/>
            <ac:spMk id="2" creationId="{201786AC-53C1-7F3B-F438-FAF058F181F2}"/>
          </ac:spMkLst>
        </pc:spChg>
        <pc:spChg chg="del">
          <ac:chgData name="stephanie marechal" userId="446e2d37d3d21322" providerId="LiveId" clId="{E917D73E-0DBA-48E6-AF22-CAD346CEDE76}" dt="2025-08-19T15:12:11.240" v="194" actId="478"/>
          <ac:spMkLst>
            <pc:docMk/>
            <pc:sldMk cId="4083104454" sldId="528"/>
            <ac:spMk id="3" creationId="{464DD2FF-2752-8423-A177-5C3DFAE76DB3}"/>
          </ac:spMkLst>
        </pc:spChg>
      </pc:sldChg>
      <pc:sldChg chg="delSp mod">
        <pc:chgData name="stephanie marechal" userId="446e2d37d3d21322" providerId="LiveId" clId="{E917D73E-0DBA-48E6-AF22-CAD346CEDE76}" dt="2025-08-19T15:35:17.089" v="995" actId="478"/>
        <pc:sldMkLst>
          <pc:docMk/>
          <pc:sldMk cId="1343027525" sldId="529"/>
        </pc:sldMkLst>
        <pc:spChg chg="del">
          <ac:chgData name="stephanie marechal" userId="446e2d37d3d21322" providerId="LiveId" clId="{E917D73E-0DBA-48E6-AF22-CAD346CEDE76}" dt="2025-08-19T15:35:17.089" v="995" actId="478"/>
          <ac:spMkLst>
            <pc:docMk/>
            <pc:sldMk cId="1343027525" sldId="529"/>
            <ac:spMk id="8" creationId="{C12B5B6F-B4EA-551A-4127-3E903AF62AB4}"/>
          </ac:spMkLst>
        </pc:spChg>
      </pc:sldChg>
      <pc:sldChg chg="addSp delSp modSp new mod">
        <pc:chgData name="stephanie marechal" userId="446e2d37d3d21322" providerId="LiveId" clId="{E917D73E-0DBA-48E6-AF22-CAD346CEDE76}" dt="2025-08-20T13:18:35.913" v="2897" actId="2711"/>
        <pc:sldMkLst>
          <pc:docMk/>
          <pc:sldMk cId="1289763553" sldId="530"/>
        </pc:sldMkLst>
        <pc:spChg chg="mod">
          <ac:chgData name="stephanie marechal" userId="446e2d37d3d21322" providerId="LiveId" clId="{E917D73E-0DBA-48E6-AF22-CAD346CEDE76}" dt="2025-08-20T13:18:35.913" v="2897" actId="2711"/>
          <ac:spMkLst>
            <pc:docMk/>
            <pc:sldMk cId="1289763553" sldId="530"/>
            <ac:spMk id="2" creationId="{A32503C2-DF65-849F-45A1-9AB4BC147E64}"/>
          </ac:spMkLst>
        </pc:spChg>
        <pc:spChg chg="del">
          <ac:chgData name="stephanie marechal" userId="446e2d37d3d21322" providerId="LiveId" clId="{E917D73E-0DBA-48E6-AF22-CAD346CEDE76}" dt="2025-08-19T14:31:39.916" v="86" actId="478"/>
          <ac:spMkLst>
            <pc:docMk/>
            <pc:sldMk cId="1289763553" sldId="530"/>
            <ac:spMk id="3" creationId="{68DEA750-0C1E-A394-EC58-926835161670}"/>
          </ac:spMkLst>
        </pc:spChg>
        <pc:spChg chg="add mod">
          <ac:chgData name="stephanie marechal" userId="446e2d37d3d21322" providerId="LiveId" clId="{E917D73E-0DBA-48E6-AF22-CAD346CEDE76}" dt="2025-08-14T09:53:03.148" v="50" actId="20577"/>
          <ac:spMkLst>
            <pc:docMk/>
            <pc:sldMk cId="1289763553" sldId="530"/>
            <ac:spMk id="4" creationId="{2756311D-8857-9725-4691-14DB637FE9A0}"/>
          </ac:spMkLst>
        </pc:spChg>
        <pc:spChg chg="add mod">
          <ac:chgData name="stephanie marechal" userId="446e2d37d3d21322" providerId="LiveId" clId="{E917D73E-0DBA-48E6-AF22-CAD346CEDE76}" dt="2025-08-20T13:18:14.205" v="2882" actId="1036"/>
          <ac:spMkLst>
            <pc:docMk/>
            <pc:sldMk cId="1289763553" sldId="530"/>
            <ac:spMk id="14" creationId="{D9F3D029-C4E1-A8B8-92C4-6C0EE6B98AA3}"/>
          </ac:spMkLst>
        </pc:spChg>
        <pc:spChg chg="add mod">
          <ac:chgData name="stephanie marechal" userId="446e2d37d3d21322" providerId="LiveId" clId="{E917D73E-0DBA-48E6-AF22-CAD346CEDE76}" dt="2025-08-20T13:18:22.539" v="2896" actId="1036"/>
          <ac:spMkLst>
            <pc:docMk/>
            <pc:sldMk cId="1289763553" sldId="530"/>
            <ac:spMk id="20" creationId="{C62DB986-B53F-F89B-1908-AC78564A1A19}"/>
          </ac:spMkLst>
        </pc:spChg>
        <pc:picChg chg="add del mod">
          <ac:chgData name="stephanie marechal" userId="446e2d37d3d21322" providerId="LiveId" clId="{E917D73E-0DBA-48E6-AF22-CAD346CEDE76}" dt="2025-08-20T13:00:33.866" v="2029" actId="478"/>
          <ac:picMkLst>
            <pc:docMk/>
            <pc:sldMk cId="1289763553" sldId="530"/>
            <ac:picMk id="5" creationId="{88B8221E-B73B-4E6C-C909-3ECAD321B336}"/>
          </ac:picMkLst>
        </pc:picChg>
        <pc:picChg chg="add del mod">
          <ac:chgData name="stephanie marechal" userId="446e2d37d3d21322" providerId="LiveId" clId="{E917D73E-0DBA-48E6-AF22-CAD346CEDE76}" dt="2025-08-20T13:05:05.230" v="2102" actId="478"/>
          <ac:picMkLst>
            <pc:docMk/>
            <pc:sldMk cId="1289763553" sldId="530"/>
            <ac:picMk id="7" creationId="{1A658935-DBD8-0411-FF96-D69DDB467880}"/>
          </ac:picMkLst>
        </pc:picChg>
        <pc:picChg chg="add mod">
          <ac:chgData name="stephanie marechal" userId="446e2d37d3d21322" providerId="LiveId" clId="{E917D73E-0DBA-48E6-AF22-CAD346CEDE76}" dt="2025-08-20T13:18:22.539" v="2896" actId="1036"/>
          <ac:picMkLst>
            <pc:docMk/>
            <pc:sldMk cId="1289763553" sldId="530"/>
            <ac:picMk id="9" creationId="{6CCD1B09-7D82-59F8-12A6-430FDFBE71B2}"/>
          </ac:picMkLst>
        </pc:picChg>
        <pc:picChg chg="add mod">
          <ac:chgData name="stephanie marechal" userId="446e2d37d3d21322" providerId="LiveId" clId="{E917D73E-0DBA-48E6-AF22-CAD346CEDE76}" dt="2025-08-20T13:18:22.539" v="2896" actId="1036"/>
          <ac:picMkLst>
            <pc:docMk/>
            <pc:sldMk cId="1289763553" sldId="530"/>
            <ac:picMk id="11" creationId="{F568509A-7256-2286-BA9A-F1C7FAEC9726}"/>
          </ac:picMkLst>
        </pc:picChg>
        <pc:picChg chg="add mod">
          <ac:chgData name="stephanie marechal" userId="446e2d37d3d21322" providerId="LiveId" clId="{E917D73E-0DBA-48E6-AF22-CAD346CEDE76}" dt="2025-08-20T13:18:22.539" v="2896" actId="1036"/>
          <ac:picMkLst>
            <pc:docMk/>
            <pc:sldMk cId="1289763553" sldId="530"/>
            <ac:picMk id="13" creationId="{C8E98E6F-5E1A-001D-4932-364506495832}"/>
          </ac:picMkLst>
        </pc:picChg>
        <pc:picChg chg="add del mod">
          <ac:chgData name="stephanie marechal" userId="446e2d37d3d21322" providerId="LiveId" clId="{E917D73E-0DBA-48E6-AF22-CAD346CEDE76}" dt="2025-08-20T12:58:00.798" v="1944" actId="478"/>
          <ac:picMkLst>
            <pc:docMk/>
            <pc:sldMk cId="1289763553" sldId="530"/>
            <ac:picMk id="16" creationId="{CEBF4307-46A4-D08F-4E76-817097EC80BC}"/>
          </ac:picMkLst>
        </pc:picChg>
        <pc:picChg chg="add mod">
          <ac:chgData name="stephanie marechal" userId="446e2d37d3d21322" providerId="LiveId" clId="{E917D73E-0DBA-48E6-AF22-CAD346CEDE76}" dt="2025-08-20T13:18:16.207" v="2889" actId="1036"/>
          <ac:picMkLst>
            <pc:docMk/>
            <pc:sldMk cId="1289763553" sldId="530"/>
            <ac:picMk id="17" creationId="{1BB5E81C-E2B2-A16B-9878-122230BC61D8}"/>
          </ac:picMkLst>
        </pc:picChg>
        <pc:picChg chg="add del mod">
          <ac:chgData name="stephanie marechal" userId="446e2d37d3d21322" providerId="LiveId" clId="{E917D73E-0DBA-48E6-AF22-CAD346CEDE76}" dt="2025-08-20T13:11:49.203" v="2502" actId="478"/>
          <ac:picMkLst>
            <pc:docMk/>
            <pc:sldMk cId="1289763553" sldId="530"/>
            <ac:picMk id="19" creationId="{5C011FBB-0F6E-F3B0-76EC-194DEC8A71B0}"/>
          </ac:picMkLst>
        </pc:picChg>
        <pc:picChg chg="add mod modCrop">
          <ac:chgData name="stephanie marechal" userId="446e2d37d3d21322" providerId="LiveId" clId="{E917D73E-0DBA-48E6-AF22-CAD346CEDE76}" dt="2025-08-20T13:18:22.539" v="2896" actId="1036"/>
          <ac:picMkLst>
            <pc:docMk/>
            <pc:sldMk cId="1289763553" sldId="530"/>
            <ac:picMk id="21" creationId="{D9F4EA87-80B2-83E9-CDF8-5F74E936BB6D}"/>
          </ac:picMkLst>
        </pc:picChg>
        <pc:picChg chg="add mod">
          <ac:chgData name="stephanie marechal" userId="446e2d37d3d21322" providerId="LiveId" clId="{E917D73E-0DBA-48E6-AF22-CAD346CEDE76}" dt="2025-08-20T13:18:22.539" v="2896" actId="1036"/>
          <ac:picMkLst>
            <pc:docMk/>
            <pc:sldMk cId="1289763553" sldId="530"/>
            <ac:picMk id="23" creationId="{8D0C1A0F-06F8-2BB6-BB5B-036F81958EF7}"/>
          </ac:picMkLst>
        </pc:picChg>
        <pc:picChg chg="add mod">
          <ac:chgData name="stephanie marechal" userId="446e2d37d3d21322" providerId="LiveId" clId="{E917D73E-0DBA-48E6-AF22-CAD346CEDE76}" dt="2025-08-20T13:18:22.539" v="2896" actId="1036"/>
          <ac:picMkLst>
            <pc:docMk/>
            <pc:sldMk cId="1289763553" sldId="530"/>
            <ac:picMk id="25" creationId="{A2A92167-6B15-39C8-D333-22E7CA64B014}"/>
          </ac:picMkLst>
        </pc:picChg>
        <pc:picChg chg="add mod">
          <ac:chgData name="stephanie marechal" userId="446e2d37d3d21322" providerId="LiveId" clId="{E917D73E-0DBA-48E6-AF22-CAD346CEDE76}" dt="2025-08-20T13:18:22.539" v="2896" actId="1036"/>
          <ac:picMkLst>
            <pc:docMk/>
            <pc:sldMk cId="1289763553" sldId="530"/>
            <ac:picMk id="27" creationId="{6A2F5854-60F0-FE0A-AC14-29F29B39EB95}"/>
          </ac:picMkLst>
        </pc:picChg>
      </pc:sldChg>
      <pc:sldChg chg="addSp delSp modSp add mod">
        <pc:chgData name="stephanie marechal" userId="446e2d37d3d21322" providerId="LiveId" clId="{E917D73E-0DBA-48E6-AF22-CAD346CEDE76}" dt="2025-08-19T16:15:47.648" v="1864" actId="1036"/>
        <pc:sldMkLst>
          <pc:docMk/>
          <pc:sldMk cId="4078678895" sldId="531"/>
        </pc:sldMkLst>
        <pc:spChg chg="mod">
          <ac:chgData name="stephanie marechal" userId="446e2d37d3d21322" providerId="LiveId" clId="{E917D73E-0DBA-48E6-AF22-CAD346CEDE76}" dt="2025-08-19T15:57:22.054" v="1307" actId="207"/>
          <ac:spMkLst>
            <pc:docMk/>
            <pc:sldMk cId="4078678895" sldId="531"/>
            <ac:spMk id="2" creationId="{69C7619F-3B6A-5D40-9F41-4302259A7E77}"/>
          </ac:spMkLst>
        </pc:spChg>
        <pc:spChg chg="mod">
          <ac:chgData name="stephanie marechal" userId="446e2d37d3d21322" providerId="LiveId" clId="{E917D73E-0DBA-48E6-AF22-CAD346CEDE76}" dt="2025-08-19T16:01:16.837" v="1460" actId="20577"/>
          <ac:spMkLst>
            <pc:docMk/>
            <pc:sldMk cId="4078678895" sldId="531"/>
            <ac:spMk id="7" creationId="{6FCD1BB9-1BD5-F1EA-AB65-F9B9E7EBA6DF}"/>
          </ac:spMkLst>
        </pc:spChg>
        <pc:spChg chg="del">
          <ac:chgData name="stephanie marechal" userId="446e2d37d3d21322" providerId="LiveId" clId="{E917D73E-0DBA-48E6-AF22-CAD346CEDE76}" dt="2025-08-19T15:57:33.590" v="1310" actId="478"/>
          <ac:spMkLst>
            <pc:docMk/>
            <pc:sldMk cId="4078678895" sldId="531"/>
            <ac:spMk id="9" creationId="{90495B3F-8B4C-8064-1395-73A3475B1FE8}"/>
          </ac:spMkLst>
        </pc:spChg>
        <pc:spChg chg="mod">
          <ac:chgData name="stephanie marechal" userId="446e2d37d3d21322" providerId="LiveId" clId="{E917D73E-0DBA-48E6-AF22-CAD346CEDE76}" dt="2025-08-19T16:15:44.067" v="1855" actId="20577"/>
          <ac:spMkLst>
            <pc:docMk/>
            <pc:sldMk cId="4078678895" sldId="531"/>
            <ac:spMk id="12" creationId="{671B5BE9-041B-158F-19CE-23F6EB03B1BB}"/>
          </ac:spMkLst>
        </pc:spChg>
        <pc:spChg chg="add del mod">
          <ac:chgData name="stephanie marechal" userId="446e2d37d3d21322" providerId="LiveId" clId="{E917D73E-0DBA-48E6-AF22-CAD346CEDE76}" dt="2025-08-19T16:13:42.304" v="1819" actId="20577"/>
          <ac:spMkLst>
            <pc:docMk/>
            <pc:sldMk cId="4078678895" sldId="531"/>
            <ac:spMk id="17" creationId="{9FA6632A-580E-BA9D-4088-9817A005D0AB}"/>
          </ac:spMkLst>
        </pc:spChg>
        <pc:spChg chg="add mod">
          <ac:chgData name="stephanie marechal" userId="446e2d37d3d21322" providerId="LiveId" clId="{E917D73E-0DBA-48E6-AF22-CAD346CEDE76}" dt="2025-08-19T16:13:26.384" v="1808" actId="20577"/>
          <ac:spMkLst>
            <pc:docMk/>
            <pc:sldMk cId="4078678895" sldId="531"/>
            <ac:spMk id="18" creationId="{5CADBAA2-CD92-0973-6F0C-485033B74FBF}"/>
          </ac:spMkLst>
        </pc:spChg>
        <pc:graphicFrameChg chg="add mod modGraphic">
          <ac:chgData name="stephanie marechal" userId="446e2d37d3d21322" providerId="LiveId" clId="{E917D73E-0DBA-48E6-AF22-CAD346CEDE76}" dt="2025-08-19T16:01:37.480" v="1465" actId="12385"/>
          <ac:graphicFrameMkLst>
            <pc:docMk/>
            <pc:sldMk cId="4078678895" sldId="531"/>
            <ac:graphicFrameMk id="8" creationId="{549F0760-83C1-0E7D-EDF2-9A58EDD46976}"/>
          </ac:graphicFrameMkLst>
        </pc:graphicFrameChg>
        <pc:picChg chg="del">
          <ac:chgData name="stephanie marechal" userId="446e2d37d3d21322" providerId="LiveId" clId="{E917D73E-0DBA-48E6-AF22-CAD346CEDE76}" dt="2025-08-19T15:57:16.280" v="1305" actId="478"/>
          <ac:picMkLst>
            <pc:docMk/>
            <pc:sldMk cId="4078678895" sldId="531"/>
            <ac:picMk id="3" creationId="{A9E85214-F0FC-EC88-A99E-14BB7148D8CF}"/>
          </ac:picMkLst>
        </pc:picChg>
        <pc:picChg chg="add mod">
          <ac:chgData name="stephanie marechal" userId="446e2d37d3d21322" providerId="LiveId" clId="{E917D73E-0DBA-48E6-AF22-CAD346CEDE76}" dt="2025-08-19T16:00:27.107" v="1385" actId="1076"/>
          <ac:picMkLst>
            <pc:docMk/>
            <pc:sldMk cId="4078678895" sldId="531"/>
            <ac:picMk id="5" creationId="{F166391C-1ED2-287C-60B1-CD445DEFF042}"/>
          </ac:picMkLst>
        </pc:picChg>
        <pc:picChg chg="del">
          <ac:chgData name="stephanie marechal" userId="446e2d37d3d21322" providerId="LiveId" clId="{E917D73E-0DBA-48E6-AF22-CAD346CEDE76}" dt="2025-08-19T15:57:25.552" v="1308" actId="478"/>
          <ac:picMkLst>
            <pc:docMk/>
            <pc:sldMk cId="4078678895" sldId="531"/>
            <ac:picMk id="6" creationId="{267B58A7-3FBF-ABA2-816A-BD1AD647435A}"/>
          </ac:picMkLst>
        </pc:picChg>
        <pc:picChg chg="add mod">
          <ac:chgData name="stephanie marechal" userId="446e2d37d3d21322" providerId="LiveId" clId="{E917D73E-0DBA-48E6-AF22-CAD346CEDE76}" dt="2025-08-19T16:15:07.571" v="1820" actId="1076"/>
          <ac:picMkLst>
            <pc:docMk/>
            <pc:sldMk cId="4078678895" sldId="531"/>
            <ac:picMk id="11" creationId="{3FEDB06F-49E8-ED86-8308-F38A578AF837}"/>
          </ac:picMkLst>
        </pc:picChg>
        <pc:picChg chg="add del mod">
          <ac:chgData name="stephanie marechal" userId="446e2d37d3d21322" providerId="LiveId" clId="{E917D73E-0DBA-48E6-AF22-CAD346CEDE76}" dt="2025-08-19T16:15:47.648" v="1864" actId="1036"/>
          <ac:picMkLst>
            <pc:docMk/>
            <pc:sldMk cId="4078678895" sldId="531"/>
            <ac:picMk id="14" creationId="{ADE3C5D7-ECE1-2466-C87D-02613EFF887B}"/>
          </ac:picMkLst>
        </pc:picChg>
        <pc:picChg chg="add mod">
          <ac:chgData name="stephanie marechal" userId="446e2d37d3d21322" providerId="LiveId" clId="{E917D73E-0DBA-48E6-AF22-CAD346CEDE76}" dt="2025-08-19T16:10:53.274" v="1627" actId="1076"/>
          <ac:picMkLst>
            <pc:docMk/>
            <pc:sldMk cId="4078678895" sldId="531"/>
            <ac:picMk id="16" creationId="{39FD96EC-41EB-A3D8-624A-173F2B658598}"/>
          </ac:picMkLst>
        </pc:picChg>
      </pc:sldChg>
    </pc:docChg>
  </pc:docChgLst>
  <pc:docChgLst>
    <pc:chgData name="stephanie marechal" userId="446e2d37d3d21322" providerId="LiveId" clId="{EA6D2B2D-0858-440E-8565-0F42BCC282BB}"/>
    <pc:docChg chg="modSld">
      <pc:chgData name="stephanie marechal" userId="446e2d37d3d21322" providerId="LiveId" clId="{EA6D2B2D-0858-440E-8565-0F42BCC282BB}" dt="2024-10-18T08:18:04.368" v="3" actId="20577"/>
      <pc:docMkLst>
        <pc:docMk/>
      </pc:docMkLst>
      <pc:sldChg chg="modSp mod">
        <pc:chgData name="stephanie marechal" userId="446e2d37d3d21322" providerId="LiveId" clId="{EA6D2B2D-0858-440E-8565-0F42BCC282BB}" dt="2024-10-18T08:17:59.413" v="1" actId="20577"/>
        <pc:sldMkLst>
          <pc:docMk/>
          <pc:sldMk cId="1170915335" sldId="488"/>
        </pc:sldMkLst>
      </pc:sldChg>
      <pc:sldChg chg="modSp mod">
        <pc:chgData name="stephanie marechal" userId="446e2d37d3d21322" providerId="LiveId" clId="{EA6D2B2D-0858-440E-8565-0F42BCC282BB}" dt="2024-10-18T08:18:04.368" v="3" actId="20577"/>
        <pc:sldMkLst>
          <pc:docMk/>
          <pc:sldMk cId="888249443" sldId="489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0E05C-7435-495E-AC1C-592F43A4A404}" type="datetimeFigureOut">
              <a:rPr lang="fr-FR" smtClean="0"/>
              <a:t>10/08/2026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C2FBB-275B-4A56-B958-0E218F500B5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62701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0E05C-7435-495E-AC1C-592F43A4A404}" type="datetimeFigureOut">
              <a:rPr lang="fr-FR" smtClean="0"/>
              <a:t>10/08/2026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C2FBB-275B-4A56-B958-0E218F500B5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56823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0E05C-7435-495E-AC1C-592F43A4A404}" type="datetimeFigureOut">
              <a:rPr lang="fr-FR" smtClean="0"/>
              <a:t>10/08/2026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C2FBB-275B-4A56-B958-0E218F500B5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74837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0E05C-7435-495E-AC1C-592F43A4A404}" type="datetimeFigureOut">
              <a:rPr lang="fr-FR" smtClean="0"/>
              <a:t>10/08/2026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C2FBB-275B-4A56-B958-0E218F500B5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85483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0E05C-7435-495E-AC1C-592F43A4A404}" type="datetimeFigureOut">
              <a:rPr lang="fr-FR" smtClean="0"/>
              <a:t>10/08/2026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C2FBB-275B-4A56-B958-0E218F500B5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59207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0E05C-7435-495E-AC1C-592F43A4A404}" type="datetimeFigureOut">
              <a:rPr lang="fr-FR" smtClean="0"/>
              <a:t>10/08/2026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C2FBB-275B-4A56-B958-0E218F500B5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55938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0E05C-7435-495E-AC1C-592F43A4A404}" type="datetimeFigureOut">
              <a:rPr lang="fr-FR" smtClean="0"/>
              <a:t>10/08/2026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C2FBB-275B-4A56-B958-0E218F500B5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1710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0E05C-7435-495E-AC1C-592F43A4A404}" type="datetimeFigureOut">
              <a:rPr lang="fr-FR" smtClean="0"/>
              <a:t>10/08/2026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C2FBB-275B-4A56-B958-0E218F500B5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9956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0E05C-7435-495E-AC1C-592F43A4A404}" type="datetimeFigureOut">
              <a:rPr lang="fr-FR" smtClean="0"/>
              <a:t>10/08/2026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C2FBB-275B-4A56-B958-0E218F500B5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70399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0E05C-7435-495E-AC1C-592F43A4A404}" type="datetimeFigureOut">
              <a:rPr lang="fr-FR" smtClean="0"/>
              <a:t>10/08/2026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C2FBB-275B-4A56-B958-0E218F500B5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90083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0E05C-7435-495E-AC1C-592F43A4A404}" type="datetimeFigureOut">
              <a:rPr lang="fr-FR" smtClean="0"/>
              <a:t>10/08/2026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C2FBB-275B-4A56-B958-0E218F500B5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53583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10E05C-7435-495E-AC1C-592F43A4A404}" type="datetimeFigureOut">
              <a:rPr lang="fr-FR" smtClean="0"/>
              <a:t>10/08/2026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FC2FBB-275B-4A56-B958-0E218F500B5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1772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4.jpeg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4.jpeg"/><Relationship Id="rId4" Type="http://schemas.openxmlformats.org/officeDocument/2006/relationships/image" Target="../media/image4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49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png"/><Relationship Id="rId5" Type="http://schemas.openxmlformats.org/officeDocument/2006/relationships/image" Target="../media/image34.jpeg"/><Relationship Id="rId4" Type="http://schemas.openxmlformats.org/officeDocument/2006/relationships/image" Target="../media/image4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9.png"/><Relationship Id="rId4" Type="http://schemas.openxmlformats.org/officeDocument/2006/relationships/image" Target="../media/image6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1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1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1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7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9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1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3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5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7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9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4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2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4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6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8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3.png"/><Relationship Id="rId4" Type="http://schemas.openxmlformats.org/officeDocument/2006/relationships/image" Target="../media/image1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1786AC-53C1-7F3B-F438-FAF058F18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12366" y="996450"/>
            <a:ext cx="1714500" cy="385409"/>
          </a:xfrm>
        </p:spPr>
        <p:txBody>
          <a:bodyPr>
            <a:normAutofit/>
          </a:bodyPr>
          <a:lstStyle/>
          <a:p>
            <a:r>
              <a:rPr lang="fr-FR" sz="2000" dirty="0"/>
              <a:t>SOMMAIRE</a:t>
            </a:r>
          </a:p>
        </p:txBody>
      </p:sp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89E9F448-C7E2-7901-334B-580540AA53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5314876"/>
              </p:ext>
            </p:extLst>
          </p:nvPr>
        </p:nvGraphicFramePr>
        <p:xfrm>
          <a:off x="500703" y="1638728"/>
          <a:ext cx="6126163" cy="74384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2701">
                  <a:extLst>
                    <a:ext uri="{9D8B030D-6E8A-4147-A177-3AD203B41FA5}">
                      <a16:colId xmlns:a16="http://schemas.microsoft.com/office/drawing/2014/main" val="548788599"/>
                    </a:ext>
                  </a:extLst>
                </a:gridCol>
                <a:gridCol w="5513462">
                  <a:extLst>
                    <a:ext uri="{9D8B030D-6E8A-4147-A177-3AD203B41FA5}">
                      <a16:colId xmlns:a16="http://schemas.microsoft.com/office/drawing/2014/main" val="2123931698"/>
                    </a:ext>
                  </a:extLst>
                </a:gridCol>
              </a:tblGrid>
              <a:tr h="2650639"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</a:rPr>
                        <a:t>NUMERATION</a:t>
                      </a: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rgbClr val="FF000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MN01- DIZAINES ET UNITES</a:t>
                      </a:r>
                    </a:p>
                    <a:p>
                      <a:r>
                        <a:rPr lang="fr-FR" sz="1200" b="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MN02-1- DECOMPOSER UN NOMBRE</a:t>
                      </a:r>
                    </a:p>
                    <a:p>
                      <a:r>
                        <a:rPr lang="fr-FR" sz="1200" b="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MN02-2- DECOMPOSER DES NOMBRES 2</a:t>
                      </a:r>
                    </a:p>
                    <a:p>
                      <a:r>
                        <a:rPr lang="fr-FR" sz="1200" b="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MN03- DENOMBRER UNE COLLECTION</a:t>
                      </a:r>
                    </a:p>
                    <a:p>
                      <a:r>
                        <a:rPr lang="fr-FR" sz="1200" b="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MN04- COMPARER DES NOMBRES - SIGNES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MN05- COMPARER DES NOMBRES 2 - METHODE </a:t>
                      </a:r>
                    </a:p>
                    <a:p>
                      <a:r>
                        <a:rPr lang="fr-FR" sz="1200" b="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MN06- RANGER DES NOMBRES</a:t>
                      </a:r>
                    </a:p>
                    <a:p>
                      <a:r>
                        <a:rPr lang="fr-FR" sz="1200" b="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MN07-2- ENCADRER DES PETITS NOMBRES-2</a:t>
                      </a:r>
                    </a:p>
                    <a:p>
                      <a:r>
                        <a:rPr lang="fr-FR" sz="1200" b="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MN08-2- LIRE ET ECRIRE DES NOMBRES &lt; 9 999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MN09- LES NOMBRES &lt;999</a:t>
                      </a:r>
                    </a:p>
                    <a:p>
                      <a:r>
                        <a:rPr lang="fr-FR" sz="1200" b="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MN10-2- LES NOMBRES &lt;999 999</a:t>
                      </a:r>
                    </a:p>
                    <a:p>
                      <a:r>
                        <a:rPr lang="fr-FR" sz="1200" b="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MN11- NOMBRES PAIRS ET NOMBRES IMPAIRS</a:t>
                      </a:r>
                    </a:p>
                    <a:p>
                      <a:r>
                        <a:rPr lang="fr-FR" sz="1200" b="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MN12- LES FRACTIONS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1104108"/>
                  </a:ext>
                </a:extLst>
              </a:tr>
              <a:tr h="3050470"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</a:rPr>
                        <a:t>CALCUL - OPERATION</a:t>
                      </a: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rgbClr val="FFFF0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MC01- VOCABULAIRE ET SIGNES DE CALCUL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MC02-LES DOUBLES ET LES MOITIES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MC04- LES TABLES D’ADDITION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MC05- L’ADDITION EN LIGNE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MC06- L’ADDITION POSEE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MC07- LA SOUSTRACTION EN LIGNE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MC08-LA SOUSTRACTION POSEE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MC09- LES TABLES DE MULTIPLICATIONS DE 1 A 5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MC10- LES TABLES DE MULTIPLICATION DE 6 A 10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MC11- MULTIPLIER PAR 10, 100, 1000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MC12- LA MULTIPLICATION - PRODUIT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MC13- LA MULTIPLICATION EN LIGNE ET POSEE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MC14- CALCULER UN COMPLEMENT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MC15- RESOUDRE UN PROBLEME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MC16- MULTIPLIER PAR 20, 300, 4000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MC17- LA DIVISION - DECOUVERTE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9722164"/>
                  </a:ext>
                </a:extLst>
              </a:tr>
              <a:tr h="1644009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GRANDEUTS ET MESURES</a:t>
                      </a: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rgbClr val="00B0F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kern="120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MM01-1- LES LONGUEURS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kern="120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MM01-2- LES LONGUEURS – TABLEAU DE CONVERSION DE L’UNITE DE MESURE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kern="120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MM02- LA MONNAIE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kern="120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MM03- RENDU DE MONNAIE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kern="120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MM04- LIRE L’HEURE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kern="120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MM05- CALCUL DE DUREE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kern="120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MM06- LES MASSES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kern="120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MM07- LES CONTENANCES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kern="120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MM08- LE PERIMETRE D’UNE FIGURE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0580988"/>
                  </a:ext>
                </a:extLst>
              </a:tr>
            </a:tbl>
          </a:graphicData>
        </a:graphic>
      </p:graphicFrame>
      <p:sp>
        <p:nvSpPr>
          <p:cNvPr id="3" name="Titre 1">
            <a:extLst>
              <a:ext uri="{FF2B5EF4-FFF2-40B4-BE49-F238E27FC236}">
                <a16:creationId xmlns:a16="http://schemas.microsoft.com/office/drawing/2014/main" id="{01F9E8D0-0E8C-ED1A-73B6-C915A80F5F64}"/>
              </a:ext>
            </a:extLst>
          </p:cNvPr>
          <p:cNvSpPr txBox="1">
            <a:spLocks/>
          </p:cNvSpPr>
          <p:nvPr/>
        </p:nvSpPr>
        <p:spPr>
          <a:xfrm>
            <a:off x="1058047" y="-40326"/>
            <a:ext cx="5410168" cy="79615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4000" dirty="0">
                <a:latin typeface="Bernard MT Condensed" panose="02050806060905020404" pitchFamily="18" charset="0"/>
              </a:rPr>
              <a:t>LECONS DE MATHEMATIQUES</a:t>
            </a:r>
          </a:p>
        </p:txBody>
      </p:sp>
    </p:spTree>
    <p:extLst>
      <p:ext uri="{BB962C8B-B14F-4D97-AF65-F5344CB8AC3E}">
        <p14:creationId xmlns:p14="http://schemas.microsoft.com/office/powerpoint/2010/main" val="40900534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89E9F448-C7E2-7901-334B-580540AA53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8448430"/>
              </p:ext>
            </p:extLst>
          </p:nvPr>
        </p:nvGraphicFramePr>
        <p:xfrm>
          <a:off x="556591" y="1582573"/>
          <a:ext cx="6083922" cy="3747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0460">
                  <a:extLst>
                    <a:ext uri="{9D8B030D-6E8A-4147-A177-3AD203B41FA5}">
                      <a16:colId xmlns:a16="http://schemas.microsoft.com/office/drawing/2014/main" val="548788599"/>
                    </a:ext>
                  </a:extLst>
                </a:gridCol>
                <a:gridCol w="5513462">
                  <a:extLst>
                    <a:ext uri="{9D8B030D-6E8A-4147-A177-3AD203B41FA5}">
                      <a16:colId xmlns:a16="http://schemas.microsoft.com/office/drawing/2014/main" val="2123931698"/>
                    </a:ext>
                  </a:extLst>
                </a:gridCol>
              </a:tblGrid>
              <a:tr h="364460"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</a:rPr>
                        <a:t>ESPACE ET GEOMETRIE</a:t>
                      </a: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rgbClr val="00B05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MG01- TRACER A LA REGLE</a:t>
                      </a:r>
                    </a:p>
                    <a:p>
                      <a:r>
                        <a:rPr lang="fr-FR" sz="1200" b="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MG02- DROITE ET SEGMENT</a:t>
                      </a:r>
                    </a:p>
                    <a:p>
                      <a:r>
                        <a:rPr lang="fr-FR" sz="1200" b="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MG03- POINTS ALIGNES</a:t>
                      </a:r>
                    </a:p>
                    <a:p>
                      <a:r>
                        <a:rPr lang="fr-FR" sz="1200" b="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MG04- SE REPERER DANS L’ESPACE </a:t>
                      </a:r>
                    </a:p>
                    <a:p>
                      <a:r>
                        <a:rPr lang="fr-FR" sz="1200" b="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MG05- SE REPERER SUR QUADRILLAGE</a:t>
                      </a:r>
                    </a:p>
                    <a:p>
                      <a:r>
                        <a:rPr lang="fr-FR" sz="1200" b="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MG06- SE DEPLACER SUR QUADRILLAGE</a:t>
                      </a:r>
                    </a:p>
                    <a:p>
                      <a:r>
                        <a:rPr lang="fr-FR" sz="1200" b="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MG07- REPRODUIRE SUR QUADRILLAGE</a:t>
                      </a:r>
                    </a:p>
                    <a:p>
                      <a:r>
                        <a:rPr lang="fr-FR" sz="1200" b="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MG08- POLYGONE OU NON</a:t>
                      </a:r>
                    </a:p>
                    <a:p>
                      <a:r>
                        <a:rPr lang="fr-FR" sz="1200" b="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MG09- CARRE ET RECTANGLE</a:t>
                      </a:r>
                    </a:p>
                    <a:p>
                      <a:r>
                        <a:rPr lang="fr-FR" sz="1200" b="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MG10- LES QUADRILATERES </a:t>
                      </a:r>
                    </a:p>
                    <a:p>
                      <a:r>
                        <a:rPr lang="fr-FR" sz="1200" b="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MG11- LES TRIANGLES</a:t>
                      </a:r>
                    </a:p>
                    <a:p>
                      <a:r>
                        <a:rPr lang="fr-FR" sz="1200" b="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MG12- REPERER L’ANGLE DROIT</a:t>
                      </a:r>
                    </a:p>
                    <a:p>
                      <a:r>
                        <a:rPr lang="fr-FR" sz="1200" b="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MG13- TRACER UN ANGLE DROIT</a:t>
                      </a:r>
                    </a:p>
                    <a:p>
                      <a:r>
                        <a:rPr lang="fr-FR" sz="1200" b="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MG14- LA SYMETRIE</a:t>
                      </a:r>
                    </a:p>
                    <a:p>
                      <a:r>
                        <a:rPr lang="fr-FR" sz="1200" b="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MG15- TRACER LE SYMETRIQUE</a:t>
                      </a:r>
                    </a:p>
                    <a:p>
                      <a:r>
                        <a:rPr lang="fr-FR" sz="1200" b="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MG16- LES SOLIDES DROITS</a:t>
                      </a:r>
                    </a:p>
                    <a:p>
                      <a:r>
                        <a:rPr lang="fr-FR" sz="1200" b="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MG17- LES SOLIDES </a:t>
                      </a:r>
                    </a:p>
                    <a:p>
                      <a:r>
                        <a:rPr lang="fr-FR" sz="1200" b="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MG18- LE CERCLE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6336529"/>
                  </a:ext>
                </a:extLst>
              </a:tr>
              <a:tr h="364460">
                <a:tc>
                  <a:txBody>
                    <a:bodyPr/>
                    <a:lstStyle/>
                    <a:p>
                      <a:pPr algn="ctr"/>
                      <a:endParaRPr lang="fr-FR" sz="1600" b="1" dirty="0">
                        <a:solidFill>
                          <a:schemeClr val="tx1"/>
                        </a:solidFill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MGD01- GESTION DE DONNEES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63217842"/>
                  </a:ext>
                </a:extLst>
              </a:tr>
            </a:tbl>
          </a:graphicData>
        </a:graphic>
      </p:graphicFrame>
      <p:sp>
        <p:nvSpPr>
          <p:cNvPr id="7" name="Titre 1">
            <a:extLst>
              <a:ext uri="{FF2B5EF4-FFF2-40B4-BE49-F238E27FC236}">
                <a16:creationId xmlns:a16="http://schemas.microsoft.com/office/drawing/2014/main" id="{05703130-ACA1-4C2C-FFF1-588A2CA200C7}"/>
              </a:ext>
            </a:extLst>
          </p:cNvPr>
          <p:cNvSpPr txBox="1">
            <a:spLocks/>
          </p:cNvSpPr>
          <p:nvPr/>
        </p:nvSpPr>
        <p:spPr>
          <a:xfrm>
            <a:off x="4926013" y="981938"/>
            <a:ext cx="1714500" cy="38540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000" dirty="0"/>
              <a:t>SOMMAIRE</a:t>
            </a: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71876C36-2BE5-DE9C-E307-73E9550A8800}"/>
              </a:ext>
            </a:extLst>
          </p:cNvPr>
          <p:cNvSpPr txBox="1">
            <a:spLocks/>
          </p:cNvSpPr>
          <p:nvPr/>
        </p:nvSpPr>
        <p:spPr>
          <a:xfrm>
            <a:off x="1003456" y="0"/>
            <a:ext cx="5410168" cy="79615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4000" dirty="0">
                <a:latin typeface="Bernard MT Condensed" panose="02050806060905020404" pitchFamily="18" charset="0"/>
              </a:rPr>
              <a:t>LECONS DE MATHEMATIQUES</a:t>
            </a:r>
          </a:p>
        </p:txBody>
      </p:sp>
    </p:spTree>
    <p:extLst>
      <p:ext uri="{BB962C8B-B14F-4D97-AF65-F5344CB8AC3E}">
        <p14:creationId xmlns:p14="http://schemas.microsoft.com/office/powerpoint/2010/main" val="25169225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1786AC-53C1-7F3B-F438-FAF058F18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233" y="325791"/>
            <a:ext cx="6358499" cy="728309"/>
          </a:xfrm>
          <a:pattFill prst="pct25">
            <a:fgClr>
              <a:srgbClr val="FF000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MN01</a:t>
            </a:r>
            <a:r>
              <a:rPr lang="fr-FR" sz="2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– DIZAINES ET UNITES </a:t>
            </a:r>
            <a:endParaRPr lang="fr-FR" sz="2000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10B2969D-0CBD-F9DB-1E9B-367621E412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8777" y="415424"/>
            <a:ext cx="858971" cy="490704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DFC2A30-7A1A-61DE-A588-73B16DBB66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843" y="1242361"/>
            <a:ext cx="5921411" cy="3844499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B838E8BB-93FA-C9F9-FB0A-52E8779D3B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6835" y="6120381"/>
            <a:ext cx="5921411" cy="3675577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045D1EF8-6955-EB49-57F1-BED1E131755A}"/>
              </a:ext>
            </a:extLst>
          </p:cNvPr>
          <p:cNvSpPr txBox="1"/>
          <p:nvPr/>
        </p:nvSpPr>
        <p:spPr>
          <a:xfrm>
            <a:off x="304233" y="5267369"/>
            <a:ext cx="6358499" cy="4555093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 la maison :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Pour t’assurer que tu as compris la leçon et pour l’apprendre, essaye de répondre à ces questions. Tu peux demander à un adulte de t’y aider. </a:t>
            </a:r>
          </a:p>
          <a:p>
            <a:pPr marR="0" lvl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12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Remplis les cases ! </a:t>
            </a:r>
            <a:endParaRPr lang="fr-FR" sz="1200" b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lang="fr-FR" sz="1200" b="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9175B77-F93B-B83D-D420-FFE96BBE8FA2}"/>
              </a:ext>
            </a:extLst>
          </p:cNvPr>
          <p:cNvSpPr txBox="1"/>
          <p:nvPr/>
        </p:nvSpPr>
        <p:spPr>
          <a:xfrm>
            <a:off x="304233" y="1120360"/>
            <a:ext cx="6358499" cy="4062651"/>
          </a:xfrm>
          <a:prstGeom prst="rect">
            <a:avLst/>
          </a:prstGeom>
          <a:noFill/>
          <a:ln w="3175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Observe et retiens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: </a:t>
            </a: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25731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1786AC-53C1-7F3B-F438-FAF058F18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233" y="325791"/>
            <a:ext cx="6358499" cy="728309"/>
          </a:xfrm>
          <a:pattFill prst="pct25">
            <a:fgClr>
              <a:srgbClr val="FF000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MN02-1</a:t>
            </a:r>
            <a:r>
              <a:rPr lang="fr-FR" sz="2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– DECOMPOSER UN NOMBRE</a:t>
            </a:r>
            <a:endParaRPr lang="fr-FR" sz="2000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10B2969D-0CBD-F9DB-1E9B-367621E412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1786" y="415424"/>
            <a:ext cx="858971" cy="490704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045D1EF8-6955-EB49-57F1-BED1E131755A}"/>
              </a:ext>
            </a:extLst>
          </p:cNvPr>
          <p:cNvSpPr txBox="1"/>
          <p:nvPr/>
        </p:nvSpPr>
        <p:spPr>
          <a:xfrm>
            <a:off x="304233" y="5466285"/>
            <a:ext cx="6358499" cy="4339650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 la maison :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Pour t’assurer que tu as compris la leçon et pour l’apprendre, essaye de répondre à ces questions. Tu peux demander à un adulte de t’y aider.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Décompose le nombre 36 de plusieurs manières (comme la leçon). </a:t>
            </a: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B760A37-11CF-7A5E-F668-731942C592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172" y="1449753"/>
            <a:ext cx="5579806" cy="375600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4421C03-8B1A-A26A-2F37-BFB6C58C2F6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2230"/>
          <a:stretch/>
        </p:blipFill>
        <p:spPr>
          <a:xfrm>
            <a:off x="950494" y="6661526"/>
            <a:ext cx="4961291" cy="3012561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ED28EC5-954C-C091-72FF-C839ACA48168}"/>
              </a:ext>
            </a:extLst>
          </p:cNvPr>
          <p:cNvSpPr txBox="1"/>
          <p:nvPr/>
        </p:nvSpPr>
        <p:spPr>
          <a:xfrm>
            <a:off x="304233" y="1165363"/>
            <a:ext cx="6358499" cy="4062651"/>
          </a:xfrm>
          <a:prstGeom prst="rect">
            <a:avLst/>
          </a:prstGeom>
          <a:noFill/>
          <a:ln w="3175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Observe et retiens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: </a:t>
            </a: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84712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1786AC-53C1-7F3B-F438-FAF058F18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233" y="325791"/>
            <a:ext cx="6358499" cy="728309"/>
          </a:xfrm>
          <a:pattFill prst="pct25">
            <a:fgClr>
              <a:srgbClr val="FF000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MN02-2</a:t>
            </a:r>
            <a:r>
              <a:rPr lang="fr-FR" sz="2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– DECOMPOSER UN NOMBRE</a:t>
            </a:r>
            <a:endParaRPr lang="fr-FR" sz="2000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10B2969D-0CBD-F9DB-1E9B-367621E412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1786" y="415424"/>
            <a:ext cx="858971" cy="490704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045D1EF8-6955-EB49-57F1-BED1E131755A}"/>
              </a:ext>
            </a:extLst>
          </p:cNvPr>
          <p:cNvSpPr txBox="1"/>
          <p:nvPr/>
        </p:nvSpPr>
        <p:spPr>
          <a:xfrm>
            <a:off x="304233" y="5466285"/>
            <a:ext cx="6358499" cy="4339650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 la maison :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Pour t’assurer que tu as compris la leçon et pour l’apprendre, essaye de répondre à ces questions. Tu peux demander à un adulte de t’y aider.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Décompose le nombre 36 de plusieurs manières (comme la leçon). </a:t>
            </a: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4421C03-8B1A-A26A-2F37-BFB6C58C2F6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230"/>
          <a:stretch/>
        </p:blipFill>
        <p:spPr>
          <a:xfrm>
            <a:off x="950494" y="6661526"/>
            <a:ext cx="4961291" cy="3012561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ED28EC5-954C-C091-72FF-C839ACA48168}"/>
              </a:ext>
            </a:extLst>
          </p:cNvPr>
          <p:cNvSpPr txBox="1"/>
          <p:nvPr/>
        </p:nvSpPr>
        <p:spPr>
          <a:xfrm>
            <a:off x="287870" y="1215852"/>
            <a:ext cx="6358499" cy="4062651"/>
          </a:xfrm>
          <a:prstGeom prst="rect">
            <a:avLst/>
          </a:prstGeom>
          <a:noFill/>
          <a:ln w="3175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Observe et retiens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: </a:t>
            </a: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4052AFB-09FA-A714-5CFB-76D5CBBF24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418" y="1824664"/>
            <a:ext cx="5276367" cy="3453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1442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1786AC-53C1-7F3B-F438-FAF058F18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9378" y="325791"/>
            <a:ext cx="6363354" cy="728309"/>
          </a:xfrm>
          <a:pattFill prst="pct25">
            <a:fgClr>
              <a:srgbClr val="FF000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MN03</a:t>
            </a:r>
            <a:r>
              <a:rPr lang="fr-FR" sz="2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– DENOMBRER UNE COLLECTION</a:t>
            </a:r>
            <a:endParaRPr lang="fr-FR" sz="2000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10B2969D-0CBD-F9DB-1E9B-367621E412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1786" y="415424"/>
            <a:ext cx="858971" cy="490704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045D1EF8-6955-EB49-57F1-BED1E131755A}"/>
              </a:ext>
            </a:extLst>
          </p:cNvPr>
          <p:cNvSpPr txBox="1"/>
          <p:nvPr/>
        </p:nvSpPr>
        <p:spPr>
          <a:xfrm>
            <a:off x="304233" y="5583281"/>
            <a:ext cx="6358499" cy="4154984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 la maison :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Pour t’assurer que tu as compris la leçon et pour l’apprendre, essaye de répondre à ces questions. Tu peux demander à un adulte de t’y aider.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Combien d’étoiles y a-t-il?</a:t>
            </a: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1D194AB-C2F7-C87D-F5D1-99A06B2138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167" y="1585767"/>
            <a:ext cx="5760301" cy="374356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27734E7-706B-3E2D-64C2-691191D247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8936" y="6636509"/>
            <a:ext cx="4894895" cy="3036406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39BF2B1F-71EB-F819-F754-6CC90BEA5CD3}"/>
              </a:ext>
            </a:extLst>
          </p:cNvPr>
          <p:cNvSpPr txBox="1"/>
          <p:nvPr/>
        </p:nvSpPr>
        <p:spPr>
          <a:xfrm>
            <a:off x="299378" y="1143733"/>
            <a:ext cx="6363354" cy="4312289"/>
          </a:xfrm>
          <a:prstGeom prst="rect">
            <a:avLst/>
          </a:prstGeom>
          <a:noFill/>
          <a:ln w="3175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Observe et retiens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: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</a:t>
            </a: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5576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1786AC-53C1-7F3B-F438-FAF058F18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233" y="325791"/>
            <a:ext cx="6399610" cy="728309"/>
          </a:xfrm>
          <a:pattFill prst="pct25">
            <a:fgClr>
              <a:srgbClr val="FF000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MN04</a:t>
            </a:r>
            <a:r>
              <a:rPr lang="fr-FR" sz="2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– COMPARER DES NOMBRES</a:t>
            </a:r>
            <a:endParaRPr lang="fr-FR" sz="2000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10B2969D-0CBD-F9DB-1E9B-367621E412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1786" y="415424"/>
            <a:ext cx="858971" cy="490704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045D1EF8-6955-EB49-57F1-BED1E131755A}"/>
              </a:ext>
            </a:extLst>
          </p:cNvPr>
          <p:cNvSpPr txBox="1"/>
          <p:nvPr/>
        </p:nvSpPr>
        <p:spPr>
          <a:xfrm>
            <a:off x="345344" y="5747945"/>
            <a:ext cx="6358499" cy="3939540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 la maison :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Pour t’assurer que tu as compris la leçon et pour l’apprendre, essaye de répondre à ces questions. Tu peux demander à un adulte de t’y aider.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Compare les nombres en utilisant les signes </a:t>
            </a:r>
            <a:r>
              <a:rPr lang="fr-FR" sz="20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&lt; </a:t>
            </a:r>
            <a:r>
              <a:rPr lang="fr-FR" sz="12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ou </a:t>
            </a:r>
            <a:r>
              <a:rPr lang="fr-FR" sz="20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&gt;</a:t>
            </a: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6E4A9BF-E03C-0AA9-DA5E-855347322B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887" y="1467192"/>
            <a:ext cx="5915814" cy="383819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EC5F81A-1835-40F5-A6EF-B5A339BF46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9526" y="3949198"/>
            <a:ext cx="2603450" cy="145123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940C352-B015-FB61-303E-377D30B9546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52033"/>
          <a:stretch/>
        </p:blipFill>
        <p:spPr>
          <a:xfrm>
            <a:off x="1861953" y="7317553"/>
            <a:ext cx="2871681" cy="1297753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E634A34A-E2DF-5D57-897B-6D618CA28EC8}"/>
              </a:ext>
            </a:extLst>
          </p:cNvPr>
          <p:cNvSpPr txBox="1"/>
          <p:nvPr/>
        </p:nvSpPr>
        <p:spPr>
          <a:xfrm>
            <a:off x="304233" y="1156985"/>
            <a:ext cx="6358499" cy="4308872"/>
          </a:xfrm>
          <a:prstGeom prst="rect">
            <a:avLst/>
          </a:prstGeom>
          <a:noFill/>
          <a:ln w="3175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Observe et retiens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: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</a:t>
            </a: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60316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1786AC-53C1-7F3B-F438-FAF058F18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233" y="325791"/>
            <a:ext cx="6358499" cy="728309"/>
          </a:xfrm>
          <a:pattFill prst="pct25">
            <a:fgClr>
              <a:srgbClr val="FF000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MN05</a:t>
            </a:r>
            <a:r>
              <a:rPr lang="fr-FR" sz="2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– COMPARER DES NOMBRES-2</a:t>
            </a:r>
            <a:endParaRPr lang="fr-FR" sz="2000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10B2969D-0CBD-F9DB-1E9B-367621E412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1786" y="415424"/>
            <a:ext cx="858971" cy="490704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045D1EF8-6955-EB49-57F1-BED1E131755A}"/>
              </a:ext>
            </a:extLst>
          </p:cNvPr>
          <p:cNvSpPr txBox="1"/>
          <p:nvPr/>
        </p:nvSpPr>
        <p:spPr>
          <a:xfrm>
            <a:off x="304233" y="5826916"/>
            <a:ext cx="6358499" cy="3939540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 la maison :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Pour t’assurer que tu as compris la leçon et pour l’apprendre, essaye de répondre à ces questions. Tu peux demander à un adulte de t’y aider.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Compare les nombres en utilisant les signes </a:t>
            </a:r>
            <a:r>
              <a:rPr lang="fr-FR" sz="20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&lt; </a:t>
            </a:r>
            <a:r>
              <a:rPr lang="fr-FR" sz="12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ou </a:t>
            </a:r>
            <a:r>
              <a:rPr lang="fr-FR" sz="20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&gt;</a:t>
            </a: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EA835CC-8476-C882-C006-B269ECF77EA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513"/>
          <a:stretch/>
        </p:blipFill>
        <p:spPr>
          <a:xfrm>
            <a:off x="834887" y="7299338"/>
            <a:ext cx="4579193" cy="1297753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DDFBBF54-416B-D8B2-B6BF-63CD15269032}"/>
              </a:ext>
            </a:extLst>
          </p:cNvPr>
          <p:cNvSpPr txBox="1"/>
          <p:nvPr/>
        </p:nvSpPr>
        <p:spPr>
          <a:xfrm>
            <a:off x="304233" y="1106880"/>
            <a:ext cx="6358499" cy="4555093"/>
          </a:xfrm>
          <a:prstGeom prst="rect">
            <a:avLst/>
          </a:prstGeom>
          <a:noFill/>
          <a:ln w="3175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Observe et retiens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: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</a:t>
            </a: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71B4552-8EBB-CF20-17AA-68757D61A00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053"/>
          <a:stretch/>
        </p:blipFill>
        <p:spPr>
          <a:xfrm>
            <a:off x="414358" y="1561886"/>
            <a:ext cx="6165913" cy="3879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8739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1786AC-53C1-7F3B-F438-FAF058F18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233" y="325791"/>
            <a:ext cx="6358499" cy="728309"/>
          </a:xfrm>
          <a:pattFill prst="pct25">
            <a:fgClr>
              <a:srgbClr val="FF000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MN06</a:t>
            </a:r>
            <a:r>
              <a:rPr lang="fr-FR" sz="2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– RANGER DES NOMBRES</a:t>
            </a:r>
            <a:endParaRPr lang="fr-FR" sz="2000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10B2969D-0CBD-F9DB-1E9B-367621E412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1786" y="415424"/>
            <a:ext cx="858971" cy="490704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045D1EF8-6955-EB49-57F1-BED1E131755A}"/>
              </a:ext>
            </a:extLst>
          </p:cNvPr>
          <p:cNvSpPr txBox="1"/>
          <p:nvPr/>
        </p:nvSpPr>
        <p:spPr>
          <a:xfrm>
            <a:off x="304233" y="5614494"/>
            <a:ext cx="6358499" cy="4031873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 la maison :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Pour t’assurer que tu as compris la leçon et pour l’apprendre, essaye de répondre à ces questions. Tu peux demander à un adulte de t’y aider.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Range ces nombres </a:t>
            </a:r>
            <a:r>
              <a:rPr lang="fr-FR" sz="1200" b="1" u="sng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du plus petit au plus grand.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lang="fr-FR" sz="1200" b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lang="fr-FR" sz="1200" b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lang="fr-FR" sz="1200" b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lang="fr-FR" sz="1200" b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Range ces nombres </a:t>
            </a:r>
            <a:r>
              <a:rPr lang="fr-FR" sz="1200" b="1" u="sng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du plus grand au plus petit</a:t>
            </a:r>
            <a:r>
              <a:rPr lang="fr-FR" sz="12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5390EEE-6508-38A8-FFBB-DCBC3E8037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275" y="1633834"/>
            <a:ext cx="5790372" cy="337297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538FA0E-734F-5312-6CD9-E3D499983F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453" y="6701588"/>
            <a:ext cx="5545788" cy="87209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FE35E75-68ED-B0B6-D974-A553C65C30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813" y="8489674"/>
            <a:ext cx="5377973" cy="657308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D17A9078-D1EB-3A34-0CC9-1ED90C15986C}"/>
              </a:ext>
            </a:extLst>
          </p:cNvPr>
          <p:cNvSpPr txBox="1"/>
          <p:nvPr/>
        </p:nvSpPr>
        <p:spPr>
          <a:xfrm>
            <a:off x="340822" y="1086111"/>
            <a:ext cx="6358499" cy="4308872"/>
          </a:xfrm>
          <a:prstGeom prst="rect">
            <a:avLst/>
          </a:prstGeom>
          <a:noFill/>
          <a:ln w="3175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Observe et retiens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: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9884549-E397-3AC2-6631-B4549330E193}"/>
              </a:ext>
            </a:extLst>
          </p:cNvPr>
          <p:cNvSpPr/>
          <p:nvPr/>
        </p:nvSpPr>
        <p:spPr>
          <a:xfrm>
            <a:off x="864524" y="4903125"/>
            <a:ext cx="2377440" cy="462752"/>
          </a:xfrm>
          <a:prstGeom prst="round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atin typeface="Segoe UI Light" panose="020B0502040204020203" pitchFamily="34" charset="0"/>
                <a:cs typeface="Segoe UI Light" panose="020B0502040204020203" pitchFamily="34" charset="0"/>
              </a:rPr>
              <a:t>ORDRE CROISSANT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171730E-1B02-F284-6F59-01FE9F95B6E3}"/>
              </a:ext>
            </a:extLst>
          </p:cNvPr>
          <p:cNvSpPr/>
          <p:nvPr/>
        </p:nvSpPr>
        <p:spPr>
          <a:xfrm>
            <a:off x="3868284" y="4868502"/>
            <a:ext cx="2648893" cy="462752"/>
          </a:xfrm>
          <a:prstGeom prst="round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atin typeface="Segoe UI Light" panose="020B0502040204020203" pitchFamily="34" charset="0"/>
                <a:cs typeface="Segoe UI Light" panose="020B0502040204020203" pitchFamily="34" charset="0"/>
              </a:rPr>
              <a:t>ORDRE DECROISSANT</a:t>
            </a:r>
          </a:p>
        </p:txBody>
      </p:sp>
    </p:spTree>
    <p:extLst>
      <p:ext uri="{BB962C8B-B14F-4D97-AF65-F5344CB8AC3E}">
        <p14:creationId xmlns:p14="http://schemas.microsoft.com/office/powerpoint/2010/main" val="25126169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1786AC-53C1-7F3B-F438-FAF058F18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233" y="325791"/>
            <a:ext cx="6358499" cy="728309"/>
          </a:xfrm>
          <a:pattFill prst="pct25">
            <a:fgClr>
              <a:srgbClr val="FF000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MN07-2</a:t>
            </a:r>
            <a:r>
              <a:rPr lang="fr-FR" sz="2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– ENCADRER DES NOMBRES-2</a:t>
            </a:r>
            <a:endParaRPr lang="fr-FR" sz="2000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10B2969D-0CBD-F9DB-1E9B-367621E412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1786" y="415424"/>
            <a:ext cx="858971" cy="490704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045D1EF8-6955-EB49-57F1-BED1E131755A}"/>
              </a:ext>
            </a:extLst>
          </p:cNvPr>
          <p:cNvSpPr txBox="1"/>
          <p:nvPr/>
        </p:nvSpPr>
        <p:spPr>
          <a:xfrm>
            <a:off x="304233" y="5614494"/>
            <a:ext cx="6358499" cy="3662541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 la maison :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Pour t’assurer que tu as compris la leçon et pour l’apprendre, essaye de répondre à ces questions. Tu peux demander à un adulte de t’y aider.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Encadre ce nombre entre le précédent et le suivant :</a:t>
            </a:r>
            <a:endParaRPr lang="fr-FR" sz="1200" b="1" u="sng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lang="fr-FR" sz="1200" b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lang="fr-FR" sz="1200" b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lang="fr-FR" sz="1200" b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lang="fr-FR" sz="1200" b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17A9078-D1EB-3A34-0CC9-1ED90C15986C}"/>
              </a:ext>
            </a:extLst>
          </p:cNvPr>
          <p:cNvSpPr txBox="1"/>
          <p:nvPr/>
        </p:nvSpPr>
        <p:spPr>
          <a:xfrm>
            <a:off x="304233" y="1106880"/>
            <a:ext cx="6358499" cy="4308872"/>
          </a:xfrm>
          <a:prstGeom prst="rect">
            <a:avLst/>
          </a:prstGeom>
          <a:noFill/>
          <a:ln w="3175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Observe et retiens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: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E22C06-12F3-CDCD-38D4-18E03986A6FB}"/>
              </a:ext>
            </a:extLst>
          </p:cNvPr>
          <p:cNvSpPr/>
          <p:nvPr/>
        </p:nvSpPr>
        <p:spPr>
          <a:xfrm>
            <a:off x="533813" y="5113421"/>
            <a:ext cx="705440" cy="19520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43E4840-E6B0-2A20-CDE4-5024FF4D9B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074" y="1468781"/>
            <a:ext cx="5894265" cy="3828753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722FB0A2-D822-3775-16A6-F374F5047A96}"/>
              </a:ext>
            </a:extLst>
          </p:cNvPr>
          <p:cNvSpPr/>
          <p:nvPr/>
        </p:nvSpPr>
        <p:spPr>
          <a:xfrm>
            <a:off x="386989" y="8060610"/>
            <a:ext cx="999087" cy="300789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bonus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233E6BA-C7BE-000A-0790-A43F8FD9FF83}"/>
              </a:ext>
            </a:extLst>
          </p:cNvPr>
          <p:cNvSpPr txBox="1"/>
          <p:nvPr/>
        </p:nvSpPr>
        <p:spPr>
          <a:xfrm>
            <a:off x="1569094" y="6894095"/>
            <a:ext cx="480764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…………………….	&lt;	857		&gt;……………………………</a:t>
            </a:r>
          </a:p>
          <a:p>
            <a:endParaRPr lang="fr-FR" dirty="0"/>
          </a:p>
          <a:p>
            <a:r>
              <a:rPr lang="fr-FR" dirty="0"/>
              <a:t>…………………….	&lt;	1 258	&gt;……………………………</a:t>
            </a:r>
          </a:p>
          <a:p>
            <a:endParaRPr lang="fr-FR" dirty="0"/>
          </a:p>
          <a:p>
            <a:r>
              <a:rPr lang="fr-FR" dirty="0"/>
              <a:t>…………………….	&lt;	12 459	&gt;……………………………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329910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1786AC-53C1-7F3B-F438-FAF058F18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233" y="325791"/>
            <a:ext cx="6358499" cy="728309"/>
          </a:xfrm>
          <a:pattFill prst="pct25">
            <a:fgClr>
              <a:srgbClr val="FF000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MN08-2</a:t>
            </a:r>
            <a:r>
              <a:rPr lang="fr-FR" sz="2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– LIRE ET ECRIRE LES NOMBRES </a:t>
            </a:r>
            <a:br>
              <a:rPr lang="fr-FR" sz="2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fr-FR" sz="2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EN LETTRES&lt;9 999</a:t>
            </a:r>
            <a:endParaRPr lang="fr-FR" sz="2000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10B2969D-0CBD-F9DB-1E9B-367621E412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1786" y="415424"/>
            <a:ext cx="858971" cy="490704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045D1EF8-6955-EB49-57F1-BED1E131755A}"/>
              </a:ext>
            </a:extLst>
          </p:cNvPr>
          <p:cNvSpPr txBox="1"/>
          <p:nvPr/>
        </p:nvSpPr>
        <p:spPr>
          <a:xfrm>
            <a:off x="304233" y="5614494"/>
            <a:ext cx="6358499" cy="4216539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 la maison :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Pour t’assurer que tu as compris la leçon et pour l’apprendre, essaye de répondre à ces questions. Tu peux demander à un adulte de t’y aider.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Ecris les nombres en chiffres :</a:t>
            </a:r>
            <a:endParaRPr lang="fr-FR" sz="1200" b="1" u="sng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lang="fr-FR" sz="1200" b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lang="fr-FR" sz="1200" b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lang="fr-FR" sz="1200" b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lang="fr-FR" sz="1200" b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Ecris les nombres en lettres:</a:t>
            </a: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17A9078-D1EB-3A34-0CC9-1ED90C15986C}"/>
              </a:ext>
            </a:extLst>
          </p:cNvPr>
          <p:cNvSpPr txBox="1"/>
          <p:nvPr/>
        </p:nvSpPr>
        <p:spPr>
          <a:xfrm>
            <a:off x="304233" y="1106880"/>
            <a:ext cx="6358499" cy="4308872"/>
          </a:xfrm>
          <a:prstGeom prst="rect">
            <a:avLst/>
          </a:prstGeom>
          <a:noFill/>
          <a:ln w="3175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Observe et retiens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: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E22C06-12F3-CDCD-38D4-18E03986A6FB}"/>
              </a:ext>
            </a:extLst>
          </p:cNvPr>
          <p:cNvSpPr/>
          <p:nvPr/>
        </p:nvSpPr>
        <p:spPr>
          <a:xfrm>
            <a:off x="533813" y="5113421"/>
            <a:ext cx="705440" cy="19520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596AA7B-5D5F-1833-9397-07DD9F4B2F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608" y="1378439"/>
            <a:ext cx="5918569" cy="4012480"/>
          </a:xfrm>
          <a:prstGeom prst="rect">
            <a:avLst/>
          </a:prstGeom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FB386A4B-5B92-529E-BBE2-C05C25E7F2C1}"/>
              </a:ext>
            </a:extLst>
          </p:cNvPr>
          <p:cNvSpPr/>
          <p:nvPr/>
        </p:nvSpPr>
        <p:spPr>
          <a:xfrm>
            <a:off x="1431759" y="6665494"/>
            <a:ext cx="3609474" cy="39704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dirty="0">
                <a:solidFill>
                  <a:schemeClr val="tx1"/>
                </a:solidFill>
              </a:rPr>
              <a:t>Cinq-cent-vingt-cinq :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484BC23C-0070-C386-050C-25ED36E6CEA8}"/>
              </a:ext>
            </a:extLst>
          </p:cNvPr>
          <p:cNvSpPr/>
          <p:nvPr/>
        </p:nvSpPr>
        <p:spPr>
          <a:xfrm>
            <a:off x="1431759" y="7233205"/>
            <a:ext cx="3609474" cy="39704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dirty="0">
                <a:solidFill>
                  <a:schemeClr val="tx1"/>
                </a:solidFill>
              </a:rPr>
              <a:t>Deux-mille-six-cents :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8A8AF4F1-3B73-31E9-EB7C-885B776394C0}"/>
              </a:ext>
            </a:extLst>
          </p:cNvPr>
          <p:cNvSpPr/>
          <p:nvPr/>
        </p:nvSpPr>
        <p:spPr>
          <a:xfrm>
            <a:off x="533813" y="8402077"/>
            <a:ext cx="6019954" cy="39704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dirty="0">
                <a:solidFill>
                  <a:schemeClr val="tx1"/>
                </a:solidFill>
              </a:rPr>
              <a:t>3 020 :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92E654F-57C8-BECF-BD43-C6841DC3DA4A}"/>
              </a:ext>
            </a:extLst>
          </p:cNvPr>
          <p:cNvSpPr/>
          <p:nvPr/>
        </p:nvSpPr>
        <p:spPr>
          <a:xfrm>
            <a:off x="533813" y="9093533"/>
            <a:ext cx="6019954" cy="39704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dirty="0">
                <a:solidFill>
                  <a:schemeClr val="tx1"/>
                </a:solidFill>
              </a:rPr>
              <a:t>856 :</a:t>
            </a:r>
          </a:p>
        </p:txBody>
      </p:sp>
    </p:spTree>
    <p:extLst>
      <p:ext uri="{BB962C8B-B14F-4D97-AF65-F5344CB8AC3E}">
        <p14:creationId xmlns:p14="http://schemas.microsoft.com/office/powerpoint/2010/main" val="18253356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1786AC-53C1-7F3B-F438-FAF058F18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233" y="325791"/>
            <a:ext cx="6358499" cy="728309"/>
          </a:xfrm>
          <a:pattFill prst="pct25">
            <a:fgClr>
              <a:srgbClr val="FF000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MN09</a:t>
            </a:r>
            <a:r>
              <a:rPr lang="fr-FR" sz="2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– LES NOMBRES JUSQU’À 999</a:t>
            </a:r>
            <a:br>
              <a:rPr lang="fr-FR" sz="2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fr-FR" sz="2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CENTAINES-DIZAINES- UNITES</a:t>
            </a:r>
            <a:endParaRPr lang="fr-FR" sz="2000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10B2969D-0CBD-F9DB-1E9B-367621E412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1786" y="415424"/>
            <a:ext cx="858971" cy="490704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045D1EF8-6955-EB49-57F1-BED1E131755A}"/>
              </a:ext>
            </a:extLst>
          </p:cNvPr>
          <p:cNvSpPr txBox="1"/>
          <p:nvPr/>
        </p:nvSpPr>
        <p:spPr>
          <a:xfrm>
            <a:off x="304233" y="5165961"/>
            <a:ext cx="6358499" cy="4585871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 la maison :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Pour t’assurer que tu as compris la leçon et pour l’apprendre, essaye de répondre à ces questions. Tu peux demander à un adulte de t’y aider.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Complète – pense à faire des paquets de 10 et de 100 !</a:t>
            </a: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lang="fr-FR" sz="1200" b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17A9078-D1EB-3A34-0CC9-1ED90C15986C}"/>
              </a:ext>
            </a:extLst>
          </p:cNvPr>
          <p:cNvSpPr txBox="1"/>
          <p:nvPr/>
        </p:nvSpPr>
        <p:spPr>
          <a:xfrm>
            <a:off x="304233" y="1106880"/>
            <a:ext cx="6358499" cy="3908762"/>
          </a:xfrm>
          <a:prstGeom prst="rect">
            <a:avLst/>
          </a:prstGeom>
          <a:noFill/>
          <a:ln w="3175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Observe et retiens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: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FFB6814-16C9-DA6F-0331-D44B6CB785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567" y="1362212"/>
            <a:ext cx="5605527" cy="357262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045AFE9-CAB6-035B-C774-0501835139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229" y="6196082"/>
            <a:ext cx="5629215" cy="3553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9648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1786AC-53C1-7F3B-F438-FAF058F18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233" y="325791"/>
            <a:ext cx="6358499" cy="728309"/>
          </a:xfrm>
          <a:pattFill prst="pct25">
            <a:fgClr>
              <a:srgbClr val="FF000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MN10-2</a:t>
            </a:r>
            <a:r>
              <a:rPr lang="fr-FR" sz="2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– LES NOMBRES &lt; 999 999    (1/2)</a:t>
            </a:r>
            <a:endParaRPr lang="fr-FR" sz="2000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10B2969D-0CBD-F9DB-1E9B-367621E412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1786" y="415424"/>
            <a:ext cx="858971" cy="490704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D17A9078-D1EB-3A34-0CC9-1ED90C15986C}"/>
              </a:ext>
            </a:extLst>
          </p:cNvPr>
          <p:cNvSpPr txBox="1"/>
          <p:nvPr/>
        </p:nvSpPr>
        <p:spPr>
          <a:xfrm>
            <a:off x="304233" y="1106880"/>
            <a:ext cx="6358499" cy="8525411"/>
          </a:xfrm>
          <a:prstGeom prst="rect">
            <a:avLst/>
          </a:prstGeom>
          <a:noFill/>
          <a:ln w="3175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Observe et retiens </a:t>
            </a:r>
            <a:r>
              <a:rPr lang="fr-FR" sz="1200" b="1" u="sng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le tableau de numération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: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D067198-21E6-CD4C-36C1-565CA48121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944" y="5796400"/>
            <a:ext cx="5672112" cy="369417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C3324E2-CB79-CF58-80EE-22E8BC0082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2262" y="1500672"/>
            <a:ext cx="5889009" cy="3844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6373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1786AC-53C1-7F3B-F438-FAF058F18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233" y="325791"/>
            <a:ext cx="6358499" cy="728309"/>
          </a:xfrm>
          <a:pattFill prst="pct25">
            <a:fgClr>
              <a:srgbClr val="FF000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MN10</a:t>
            </a:r>
            <a:r>
              <a:rPr lang="fr-FR" sz="2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– LE TABLEAU DE NUMERATION</a:t>
            </a:r>
            <a:br>
              <a:rPr lang="fr-FR" sz="2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fr-FR" sz="2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&lt;999 999        (2/2)</a:t>
            </a:r>
            <a:endParaRPr lang="fr-FR" sz="2000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10B2969D-0CBD-F9DB-1E9B-367621E412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1786" y="415424"/>
            <a:ext cx="858971" cy="490704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045D1EF8-6955-EB49-57F1-BED1E131755A}"/>
              </a:ext>
            </a:extLst>
          </p:cNvPr>
          <p:cNvSpPr txBox="1"/>
          <p:nvPr/>
        </p:nvSpPr>
        <p:spPr>
          <a:xfrm>
            <a:off x="304233" y="1537525"/>
            <a:ext cx="6358499" cy="6432530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 la maison :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Pour t’assurer que tu as compris la leçon et pour l’apprendre, essaye de répondre à ces questions. Tu peux demander à un adulte de t’y aider.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Écris ces nombres dans le tableau de numération en respectant le rang : </a:t>
            </a:r>
          </a:p>
          <a:p>
            <a:pPr marR="0" lvl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12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	</a:t>
            </a: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r>
              <a:rPr lang="fr-FR" sz="12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r>
              <a:rPr lang="fr-FR" sz="12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Écris en chiffre les nombres :</a:t>
            </a: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Tx/>
              <a:buChar char="-"/>
            </a:pPr>
            <a:r>
              <a:rPr lang="fr-FR" sz="12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trois-milles : ……………………………………………………………………………………..</a:t>
            </a:r>
          </a:p>
          <a:p>
            <a:pPr marL="171450" indent="-171450" algn="just">
              <a:buFontTx/>
              <a:buChar char="-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Tx/>
              <a:buChar char="-"/>
            </a:pPr>
            <a:r>
              <a:rPr lang="fr-FR" sz="12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Trois-mille-deux-cent-quatre-vingt-neuf : ……………………………………………………….</a:t>
            </a: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E672CA0-2ADC-D6D2-9346-760EE9F5A8F0}"/>
              </a:ext>
            </a:extLst>
          </p:cNvPr>
          <p:cNvSpPr/>
          <p:nvPr/>
        </p:nvSpPr>
        <p:spPr>
          <a:xfrm>
            <a:off x="628928" y="3757288"/>
            <a:ext cx="1295298" cy="40995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8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6D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DB34A62A-849B-5F19-3DC6-0074AA488A4B}"/>
              </a:ext>
            </a:extLst>
          </p:cNvPr>
          <p:cNvSpPr/>
          <p:nvPr/>
        </p:nvSpPr>
        <p:spPr>
          <a:xfrm>
            <a:off x="628928" y="4334511"/>
            <a:ext cx="1295298" cy="40995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7C 5d 2U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615E322-BE27-2EBC-CA9F-07F6095111DA}"/>
              </a:ext>
            </a:extLst>
          </p:cNvPr>
          <p:cNvSpPr/>
          <p:nvPr/>
        </p:nvSpPr>
        <p:spPr>
          <a:xfrm>
            <a:off x="628927" y="4902297"/>
            <a:ext cx="1295298" cy="40995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1025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A4D679F7-03E1-54C0-4D2A-343B63313D4A}"/>
              </a:ext>
            </a:extLst>
          </p:cNvPr>
          <p:cNvSpPr/>
          <p:nvPr/>
        </p:nvSpPr>
        <p:spPr>
          <a:xfrm>
            <a:off x="628927" y="5446803"/>
            <a:ext cx="1295298" cy="40995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8 901</a:t>
            </a:r>
            <a:endParaRPr lang="fr-FR" dirty="0">
              <a:solidFill>
                <a:schemeClr val="tx1"/>
              </a:solidFill>
            </a:endParaRPr>
          </a:p>
        </p:txBody>
      </p:sp>
      <p:graphicFrame>
        <p:nvGraphicFramePr>
          <p:cNvPr id="17" name="Tableau 17">
            <a:extLst>
              <a:ext uri="{FF2B5EF4-FFF2-40B4-BE49-F238E27FC236}">
                <a16:creationId xmlns:a16="http://schemas.microsoft.com/office/drawing/2014/main" id="{D9130595-4D8B-AB56-728C-BBA1E6B767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0850919"/>
              </p:ext>
            </p:extLst>
          </p:nvPr>
        </p:nvGraphicFramePr>
        <p:xfrm>
          <a:off x="2357884" y="2739769"/>
          <a:ext cx="3871188" cy="3172908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645198">
                  <a:extLst>
                    <a:ext uri="{9D8B030D-6E8A-4147-A177-3AD203B41FA5}">
                      <a16:colId xmlns:a16="http://schemas.microsoft.com/office/drawing/2014/main" val="2867823833"/>
                    </a:ext>
                  </a:extLst>
                </a:gridCol>
                <a:gridCol w="645198">
                  <a:extLst>
                    <a:ext uri="{9D8B030D-6E8A-4147-A177-3AD203B41FA5}">
                      <a16:colId xmlns:a16="http://schemas.microsoft.com/office/drawing/2014/main" val="2594137140"/>
                    </a:ext>
                  </a:extLst>
                </a:gridCol>
                <a:gridCol w="645198">
                  <a:extLst>
                    <a:ext uri="{9D8B030D-6E8A-4147-A177-3AD203B41FA5}">
                      <a16:colId xmlns:a16="http://schemas.microsoft.com/office/drawing/2014/main" val="2140152201"/>
                    </a:ext>
                  </a:extLst>
                </a:gridCol>
                <a:gridCol w="645198">
                  <a:extLst>
                    <a:ext uri="{9D8B030D-6E8A-4147-A177-3AD203B41FA5}">
                      <a16:colId xmlns:a16="http://schemas.microsoft.com/office/drawing/2014/main" val="331863865"/>
                    </a:ext>
                  </a:extLst>
                </a:gridCol>
                <a:gridCol w="645198">
                  <a:extLst>
                    <a:ext uri="{9D8B030D-6E8A-4147-A177-3AD203B41FA5}">
                      <a16:colId xmlns:a16="http://schemas.microsoft.com/office/drawing/2014/main" val="3143694461"/>
                    </a:ext>
                  </a:extLst>
                </a:gridCol>
                <a:gridCol w="645198">
                  <a:extLst>
                    <a:ext uri="{9D8B030D-6E8A-4147-A177-3AD203B41FA5}">
                      <a16:colId xmlns:a16="http://schemas.microsoft.com/office/drawing/2014/main" val="2587805022"/>
                    </a:ext>
                  </a:extLst>
                </a:gridCol>
              </a:tblGrid>
              <a:tr h="528818">
                <a:tc gridSpan="3">
                  <a:txBody>
                    <a:bodyPr/>
                    <a:lstStyle/>
                    <a:p>
                      <a:pPr algn="ctr"/>
                      <a:r>
                        <a:rPr lang="fr-FR" dirty="0"/>
                        <a:t>MILLES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dirty="0"/>
                        <a:t>UNITES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5369458"/>
                  </a:ext>
                </a:extLst>
              </a:tr>
              <a:tr h="528818">
                <a:tc>
                  <a:txBody>
                    <a:bodyPr/>
                    <a:lstStyle/>
                    <a:p>
                      <a:r>
                        <a:rPr lang="fr-FR" dirty="0"/>
                        <a:t>c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u</a:t>
                      </a:r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c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u</a:t>
                      </a:r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791392463"/>
                  </a:ext>
                </a:extLst>
              </a:tr>
              <a:tr h="528818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830399226"/>
                  </a:ext>
                </a:extLst>
              </a:tr>
              <a:tr h="528818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576764959"/>
                  </a:ext>
                </a:extLst>
              </a:tr>
              <a:tr h="528818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4378392"/>
                  </a:ext>
                </a:extLst>
              </a:tr>
              <a:tr h="528818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32785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831044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1786AC-53C1-7F3B-F438-FAF058F18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233" y="325791"/>
            <a:ext cx="6358499" cy="728309"/>
          </a:xfrm>
          <a:pattFill prst="pct25">
            <a:fgClr>
              <a:srgbClr val="FF000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MN11</a:t>
            </a:r>
            <a:r>
              <a:rPr lang="fr-FR" sz="2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– </a:t>
            </a:r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NOMBRE PAIR ET NOMBRE IMPAIR</a:t>
            </a:r>
            <a:endParaRPr lang="fr-FR" sz="2000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10B2969D-0CBD-F9DB-1E9B-367621E412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1786" y="415424"/>
            <a:ext cx="858971" cy="490704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045D1EF8-6955-EB49-57F1-BED1E131755A}"/>
              </a:ext>
            </a:extLst>
          </p:cNvPr>
          <p:cNvSpPr txBox="1"/>
          <p:nvPr/>
        </p:nvSpPr>
        <p:spPr>
          <a:xfrm>
            <a:off x="304233" y="5357032"/>
            <a:ext cx="6358499" cy="4401205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 la maison :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Pour t’assurer que tu as compris la leçon et pour l’apprendre, essaye de répondre à ces questions. Tu peux demander à un adulte de t’y aider.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Colorie les nombres PAIRS en rose et les nombres IMPAIRS en bleu.</a:t>
            </a:r>
            <a:endParaRPr lang="fr-FR" sz="1200" b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r>
              <a:rPr lang="fr-FR" sz="12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17A9078-D1EB-3A34-0CC9-1ED90C15986C}"/>
              </a:ext>
            </a:extLst>
          </p:cNvPr>
          <p:cNvSpPr txBox="1"/>
          <p:nvPr/>
        </p:nvSpPr>
        <p:spPr>
          <a:xfrm>
            <a:off x="304233" y="1106880"/>
            <a:ext cx="6358499" cy="3908762"/>
          </a:xfrm>
          <a:prstGeom prst="rect">
            <a:avLst/>
          </a:prstGeom>
          <a:noFill/>
          <a:ln w="3175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Observe et retiens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: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5365C20-C516-5F9A-DAF8-A42FFE6294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853" y="1582742"/>
            <a:ext cx="5912322" cy="344294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708C5E6-382F-62C3-DA1D-033D7833DA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0151" y="6703459"/>
            <a:ext cx="4946662" cy="2665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8059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2503C2-DF65-849F-45A1-9AB4BC147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232" y="901865"/>
            <a:ext cx="6352114" cy="970491"/>
          </a:xfrm>
        </p:spPr>
        <p:txBody>
          <a:bodyPr>
            <a:normAutofit/>
          </a:bodyPr>
          <a:lstStyle/>
          <a:p>
            <a:pPr algn="just"/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Les fractions permettent de partager un tout (une pizza, une tablette, une droite graduée, une heure….) en plusieurs parts égales. </a:t>
            </a:r>
            <a:r>
              <a:rPr lang="fr-FR" sz="1400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Une fraction est un nombre plus petit que 1.  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2756311D-8857-9725-4691-14DB637FE9A0}"/>
              </a:ext>
            </a:extLst>
          </p:cNvPr>
          <p:cNvSpPr txBox="1">
            <a:spLocks/>
          </p:cNvSpPr>
          <p:nvPr/>
        </p:nvSpPr>
        <p:spPr>
          <a:xfrm>
            <a:off x="304233" y="325791"/>
            <a:ext cx="6358499" cy="728309"/>
          </a:xfrm>
          <a:prstGeom prst="rect">
            <a:avLst/>
          </a:prstGeom>
          <a:pattFill prst="pct25">
            <a:fgClr>
              <a:srgbClr val="FF000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MN12 – LES FRACTIONS – ECRITURE ET COMPARAISON</a:t>
            </a:r>
            <a:endParaRPr lang="fr-FR" sz="2000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CCD1B09-7D82-59F8-12A6-430FDFBE71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9649" y="1951857"/>
            <a:ext cx="504895" cy="34009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568509A-7256-2286-BA9A-F1C7FAEC97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0871" y="1961384"/>
            <a:ext cx="895475" cy="3391373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8E98E6F-5E1A-001D-4932-3645064958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7654" y="1932805"/>
            <a:ext cx="400106" cy="3419952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D9F3D029-C4E1-A8B8-92C4-6C0EE6B98AA3}"/>
              </a:ext>
            </a:extLst>
          </p:cNvPr>
          <p:cNvSpPr txBox="1"/>
          <p:nvPr/>
        </p:nvSpPr>
        <p:spPr>
          <a:xfrm>
            <a:off x="304232" y="6353958"/>
            <a:ext cx="6358499" cy="3477875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 la maison :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Pour t’assurer que tu as compris la leçon et pour l’apprendre, essaye de répondre à ces questions. Tu peux demander à un adulte de t’y aider.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1BB5E81C-E2B2-A16B-9878-122230BC61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31913" y="7076219"/>
            <a:ext cx="3953427" cy="2715004"/>
          </a:xfrm>
          <a:prstGeom prst="rect">
            <a:avLst/>
          </a:prstGeom>
        </p:spPr>
      </p:pic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C62DB986-B53F-F89B-1908-AC78564A1A19}"/>
              </a:ext>
            </a:extLst>
          </p:cNvPr>
          <p:cNvSpPr/>
          <p:nvPr/>
        </p:nvSpPr>
        <p:spPr>
          <a:xfrm>
            <a:off x="178209" y="1855176"/>
            <a:ext cx="4527994" cy="4366260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fr-FR" sz="12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Dans une fraction, il y a : </a:t>
            </a:r>
          </a:p>
          <a:p>
            <a:r>
              <a:rPr lang="fr-FR" sz="12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			= Le nombre de parts que l’on prend.</a:t>
            </a:r>
          </a:p>
          <a:p>
            <a:endParaRPr lang="fr-FR" sz="12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fr-FR" sz="12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			= Le nombre de parts égales en tout.</a:t>
            </a:r>
          </a:p>
          <a:p>
            <a:endParaRPr lang="fr-FR" sz="12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fr-FR" sz="12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		Dans ce rond : </a:t>
            </a:r>
          </a:p>
          <a:p>
            <a:r>
              <a:rPr lang="fr-FR" sz="12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		- Il y a  </a:t>
            </a:r>
            <a:r>
              <a:rPr lang="fr-FR" sz="1200" b="1" u="sng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6 parts coloriées</a:t>
            </a:r>
            <a:r>
              <a:rPr lang="fr-FR" sz="12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. Le numérateur est 6. 		- Il y a </a:t>
            </a:r>
            <a:r>
              <a:rPr lang="fr-FR" sz="1200" b="1" u="sng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9 parts en tout,</a:t>
            </a:r>
            <a:r>
              <a:rPr lang="fr-FR" sz="12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le dénominateur est 9.</a:t>
            </a:r>
          </a:p>
          <a:p>
            <a:r>
              <a:rPr lang="fr-FR" sz="12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		On a pris 6 parts sur les 9.</a:t>
            </a:r>
          </a:p>
          <a:p>
            <a:endParaRPr lang="fr-FR" sz="12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fr-FR" sz="12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La fraction s’écrit 		et se dit </a:t>
            </a:r>
            <a:r>
              <a:rPr lang="fr-FR" sz="1200" b="1" u="sng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six neuvièmes</a:t>
            </a:r>
            <a:r>
              <a:rPr lang="fr-FR" sz="12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. </a:t>
            </a:r>
          </a:p>
          <a:p>
            <a:endParaRPr lang="fr-FR" sz="12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r>
              <a:rPr lang="fr-FR" sz="12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Chaque dénominateur a son propre nom. Voir quelques exemples ci après. </a:t>
            </a:r>
          </a:p>
          <a:p>
            <a:pPr algn="just"/>
            <a:endParaRPr lang="fr-FR" sz="12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r>
              <a:rPr lang="fr-FR" sz="12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Nb : prendre la totalité des parts revient à dire qu’on a pris la totalité du tour soit UN. C’est le cas par exemple, des fractions: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D9F4EA87-80B2-83E9-CDF8-5F74E936BB6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7210" t="15073" r="60206" b="66284"/>
          <a:stretch>
            <a:fillRect/>
          </a:stretch>
        </p:blipFill>
        <p:spPr>
          <a:xfrm>
            <a:off x="281940" y="2295735"/>
            <a:ext cx="1554480" cy="55883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8D0C1A0F-06F8-2BB6-BB5B-036F81958EF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8711" y="2987019"/>
            <a:ext cx="797759" cy="774966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A2A92167-6B15-39C8-D333-22E7CA64B01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91649" y="3884319"/>
            <a:ext cx="504895" cy="695422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6A2F5854-60F0-FE0A-AC14-29F29B39EB9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67122" y="5771271"/>
            <a:ext cx="2277063" cy="376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7635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64F2B050-CA33-599B-F853-742814BC2A44}"/>
              </a:ext>
            </a:extLst>
          </p:cNvPr>
          <p:cNvSpPr txBox="1"/>
          <p:nvPr/>
        </p:nvSpPr>
        <p:spPr>
          <a:xfrm>
            <a:off x="304233" y="1287583"/>
            <a:ext cx="6358499" cy="4539704"/>
          </a:xfrm>
          <a:prstGeom prst="rect">
            <a:avLst/>
          </a:prstGeom>
          <a:noFill/>
          <a:ln w="3175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Observe et retiens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: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3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r>
              <a:rPr lang="fr-FR" sz="13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L’addition</a:t>
            </a:r>
            <a:r>
              <a:rPr lang="fr-FR" sz="1300" dirty="0">
                <a:latin typeface="Segoe UI Light" panose="020B0502040204020203" pitchFamily="34" charset="0"/>
                <a:cs typeface="Segoe UI Light" panose="020B0502040204020203" pitchFamily="34" charset="0"/>
              </a:rPr>
              <a:t> est l’opération lorsque l’on ajoute une quantité. On utilise le signe « plus » :  </a:t>
            </a:r>
          </a:p>
          <a:p>
            <a:pPr algn="just"/>
            <a:endParaRPr lang="fr-FR" sz="13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r>
              <a:rPr lang="fr-FR" sz="1300" dirty="0">
                <a:latin typeface="Segoe UI Light" panose="020B0502040204020203" pitchFamily="34" charset="0"/>
                <a:cs typeface="Segoe UI Light" panose="020B0502040204020203" pitchFamily="34" charset="0"/>
              </a:rPr>
              <a:t>Son résultat s’appelle la </a:t>
            </a:r>
            <a:r>
              <a:rPr lang="fr-FR" sz="1300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SOMME</a:t>
            </a:r>
            <a:r>
              <a:rPr lang="fr-FR" sz="1300" dirty="0">
                <a:latin typeface="Segoe UI Light" panose="020B0502040204020203" pitchFamily="34" charset="0"/>
                <a:cs typeface="Segoe UI Light" panose="020B0502040204020203" pitchFamily="34" charset="0"/>
              </a:rPr>
              <a:t>. E</a:t>
            </a:r>
            <a:r>
              <a:rPr lang="fr-FR" sz="13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x : 5+3=8</a:t>
            </a:r>
          </a:p>
          <a:p>
            <a:pPr algn="just"/>
            <a:endParaRPr lang="fr-FR" sz="1300" i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r>
              <a:rPr lang="fr-FR" sz="13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La soustraction </a:t>
            </a:r>
            <a:r>
              <a:rPr lang="fr-FR" sz="1300" dirty="0">
                <a:latin typeface="Segoe UI Light" panose="020B0502040204020203" pitchFamily="34" charset="0"/>
                <a:cs typeface="Segoe UI Light" panose="020B0502040204020203" pitchFamily="34" charset="0"/>
              </a:rPr>
              <a:t>est l’opération lorsqu’on enlève une quantité. On utilise le signe « moins »:</a:t>
            </a: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3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r>
              <a:rPr lang="fr-FR" sz="1300" dirty="0">
                <a:latin typeface="Segoe UI Light" panose="020B0502040204020203" pitchFamily="34" charset="0"/>
                <a:cs typeface="Segoe UI Light" panose="020B0502040204020203" pitchFamily="34" charset="0"/>
              </a:rPr>
              <a:t>Son résultat s’appelle la </a:t>
            </a:r>
            <a:r>
              <a:rPr lang="fr-FR" sz="1300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DIFFERENCE. </a:t>
            </a:r>
            <a:r>
              <a:rPr lang="fr-FR" sz="13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Ex : 6-1=5</a:t>
            </a:r>
          </a:p>
          <a:p>
            <a:pPr algn="just"/>
            <a:endParaRPr lang="fr-FR" sz="1300" i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fr-FR" sz="13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La multiplication </a:t>
            </a:r>
            <a:r>
              <a:rPr lang="fr-FR" sz="1300" dirty="0">
                <a:latin typeface="Segoe UI Light" panose="020B0502040204020203" pitchFamily="34" charset="0"/>
                <a:cs typeface="Segoe UI Light" panose="020B0502040204020203" pitchFamily="34" charset="0"/>
              </a:rPr>
              <a:t>est l’opération lorsqu’on ajoute plusieurs fois </a:t>
            </a:r>
            <a:r>
              <a:rPr lang="fr-FR" sz="1300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la même </a:t>
            </a:r>
            <a:r>
              <a:rPr lang="fr-FR" sz="1300" dirty="0">
                <a:latin typeface="Segoe UI Light" panose="020B0502040204020203" pitchFamily="34" charset="0"/>
                <a:cs typeface="Segoe UI Light" panose="020B0502040204020203" pitchFamily="34" charset="0"/>
              </a:rPr>
              <a:t>quantité. On utilise le signe « fois » : </a:t>
            </a:r>
          </a:p>
          <a:p>
            <a:pPr algn="just"/>
            <a:endParaRPr lang="fr-FR" sz="1300" i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r>
              <a:rPr lang="fr-FR" sz="1300" dirty="0">
                <a:latin typeface="Segoe UI Light" panose="020B0502040204020203" pitchFamily="34" charset="0"/>
                <a:cs typeface="Segoe UI Light" panose="020B0502040204020203" pitchFamily="34" charset="0"/>
              </a:rPr>
              <a:t>Son résultat s’appelle le </a:t>
            </a:r>
            <a:r>
              <a:rPr lang="fr-FR" sz="1300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PRODUIT. </a:t>
            </a:r>
            <a:r>
              <a:rPr lang="fr-FR" sz="1300" dirty="0">
                <a:latin typeface="Segoe UI Light" panose="020B0502040204020203" pitchFamily="34" charset="0"/>
                <a:cs typeface="Segoe UI Light" panose="020B0502040204020203" pitchFamily="34" charset="0"/>
              </a:rPr>
              <a:t>Ex : 3X2=6</a:t>
            </a:r>
          </a:p>
          <a:p>
            <a:pPr algn="just"/>
            <a:endParaRPr lang="fr-FR" sz="13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fr-FR" sz="1300" dirty="0">
                <a:latin typeface="Segoe UI Light" panose="020B0502040204020203" pitchFamily="34" charset="0"/>
                <a:cs typeface="Segoe UI Light" panose="020B0502040204020203" pitchFamily="34" charset="0"/>
              </a:rPr>
              <a:t>Pour toutes les opérations en ligne, on affiche le résultat avec le signe « égal » :</a:t>
            </a:r>
          </a:p>
          <a:p>
            <a:pPr algn="just"/>
            <a:endParaRPr lang="fr-FR" sz="13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fr-FR" sz="1300" dirty="0">
                <a:latin typeface="Segoe UI Light" panose="020B0502040204020203" pitchFamily="34" charset="0"/>
                <a:cs typeface="Segoe UI Light" panose="020B0502040204020203" pitchFamily="34" charset="0"/>
              </a:rPr>
              <a:t>CE2/CM : </a:t>
            </a:r>
            <a:r>
              <a:rPr lang="fr-FR" sz="13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La division </a:t>
            </a:r>
            <a:r>
              <a:rPr lang="fr-FR" sz="1300" dirty="0">
                <a:latin typeface="Segoe UI Light" panose="020B0502040204020203" pitchFamily="34" charset="0"/>
                <a:cs typeface="Segoe UI Light" panose="020B0502040204020203" pitchFamily="34" charset="0"/>
              </a:rPr>
              <a:t>est l’opération quand on fait un </a:t>
            </a:r>
            <a:r>
              <a:rPr lang="fr-FR" sz="1300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partage équitable </a:t>
            </a:r>
            <a:r>
              <a:rPr lang="fr-FR" sz="1300" dirty="0">
                <a:latin typeface="Segoe UI Light" panose="020B0502040204020203" pitchFamily="34" charset="0"/>
                <a:cs typeface="Segoe UI Light" panose="020B0502040204020203" pitchFamily="34" charset="0"/>
              </a:rPr>
              <a:t>d’une quantité. On utilise le signe « divisé » :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endParaRPr lang="fr-FR" sz="13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r>
              <a:rPr lang="fr-FR" sz="1300" dirty="0">
                <a:latin typeface="Segoe UI Light" panose="020B0502040204020203" pitchFamily="34" charset="0"/>
                <a:cs typeface="Segoe UI Light" panose="020B0502040204020203" pitchFamily="34" charset="0"/>
              </a:rPr>
              <a:t>Son résultat s’appelle le </a:t>
            </a:r>
            <a:r>
              <a:rPr lang="fr-FR" sz="1300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QUOTIENT</a:t>
            </a:r>
            <a:r>
              <a:rPr lang="fr-FR" sz="1300" dirty="0">
                <a:latin typeface="Segoe UI Light" panose="020B0502040204020203" pitchFamily="34" charset="0"/>
                <a:cs typeface="Segoe UI Light" panose="020B0502040204020203" pitchFamily="34" charset="0"/>
              </a:rPr>
              <a:t>. Ex : 12     3=4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01786AC-53C1-7F3B-F438-FAF058F18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233" y="325791"/>
            <a:ext cx="6358499" cy="728309"/>
          </a:xfrm>
          <a:pattFill prst="pct75">
            <a:fgClr>
              <a:srgbClr val="FFFF0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C01</a:t>
            </a:r>
            <a:r>
              <a:rPr lang="fr-FR" sz="2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– VOCABULAIRE DE CALCULS </a:t>
            </a:r>
            <a:endParaRPr lang="fr-FR" sz="2000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45D1EF8-6955-EB49-57F1-BED1E131755A}"/>
              </a:ext>
            </a:extLst>
          </p:cNvPr>
          <p:cNvSpPr txBox="1"/>
          <p:nvPr/>
        </p:nvSpPr>
        <p:spPr>
          <a:xfrm>
            <a:off x="304232" y="5905287"/>
            <a:ext cx="6358499" cy="3477875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 la maison :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Pour t’assurer que tu as compris la leçon et pour l’apprendre, essaye de répondre à ces questions. Tu peux demander à un adulte de t’y aider.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R="0" lvl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12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1/ Mets le signe qui convient </a:t>
            </a:r>
            <a:r>
              <a:rPr lang="fr-FR" sz="1200" b="1" u="sng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R="0" lvl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12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Addition : 5……..4=9		6+2…....8		3………1………….4</a:t>
            </a:r>
          </a:p>
          <a:p>
            <a:pPr marR="0" lvl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R="0" lvl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12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Soustraction : 6……3=3	8-1……..7		5………2…………3</a:t>
            </a:r>
          </a:p>
          <a:p>
            <a:pPr marR="0" lvl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R="0" lvl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12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2/ Mets le signe qui convient :</a:t>
            </a: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R="0" lvl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12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Multiplication : 5……..2=10		6X2…....12		3………1………….3</a:t>
            </a:r>
          </a:p>
          <a:p>
            <a:pPr marR="0" lvl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R="0" lvl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Division </a:t>
            </a:r>
            <a:r>
              <a:rPr lang="fr-FR" sz="12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: 6……2=3			9……..3=3		10………2…………5</a:t>
            </a: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73EA71F-BC79-58DD-ECB5-43C955A0659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548" r="61296"/>
          <a:stretch/>
        </p:blipFill>
        <p:spPr>
          <a:xfrm>
            <a:off x="1382242" y="2795978"/>
            <a:ext cx="227227" cy="215296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D4190BF-8764-A3E3-988E-8CAB952A356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82778"/>
          <a:stretch/>
        </p:blipFill>
        <p:spPr>
          <a:xfrm>
            <a:off x="6429246" y="1800110"/>
            <a:ext cx="233486" cy="233227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69A0161-D603-B78E-4CF9-780E4B358FD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2778"/>
          <a:stretch/>
        </p:blipFill>
        <p:spPr>
          <a:xfrm>
            <a:off x="6160250" y="4517202"/>
            <a:ext cx="268996" cy="268697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C8B7844-E6C1-B82C-92EE-51399391AE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9074" y="5584176"/>
            <a:ext cx="196310" cy="162169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983C2A3-A7C9-B61D-23B5-B069BEF730F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999" t="-3956" r="40151" b="-2810"/>
          <a:stretch/>
        </p:blipFill>
        <p:spPr>
          <a:xfrm>
            <a:off x="2382523" y="3749180"/>
            <a:ext cx="276456" cy="269367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570385D-3437-5684-02C6-3F1242DACB6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0124" t="5310" r="20187" b="-2810"/>
          <a:stretch/>
        </p:blipFill>
        <p:spPr>
          <a:xfrm>
            <a:off x="3380872" y="5140798"/>
            <a:ext cx="288757" cy="245991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0A7DA12-5994-2C99-DF12-F501CF7C9C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4719" y="8618417"/>
            <a:ext cx="196310" cy="162169"/>
          </a:xfrm>
          <a:prstGeom prst="rect">
            <a:avLst/>
          </a:prstGeom>
        </p:spPr>
      </p:pic>
      <p:pic>
        <p:nvPicPr>
          <p:cNvPr id="1026" name="Picture 2" descr="Résultat d’images pour CALCULS DESSINS ">
            <a:extLst>
              <a:ext uri="{FF2B5EF4-FFF2-40B4-BE49-F238E27FC236}">
                <a16:creationId xmlns:a16="http://schemas.microsoft.com/office/drawing/2014/main" id="{73F85888-7FA2-46C7-1AD7-D751AC5AB3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6590" y="688495"/>
            <a:ext cx="876316" cy="809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56875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64F2B050-CA33-599B-F853-742814BC2A44}"/>
              </a:ext>
            </a:extLst>
          </p:cNvPr>
          <p:cNvSpPr txBox="1"/>
          <p:nvPr/>
        </p:nvSpPr>
        <p:spPr>
          <a:xfrm>
            <a:off x="304233" y="1169984"/>
            <a:ext cx="6358499" cy="5940088"/>
          </a:xfrm>
          <a:prstGeom prst="rect">
            <a:avLst/>
          </a:prstGeom>
          <a:noFill/>
          <a:ln w="3175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Observe et retiens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: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01786AC-53C1-7F3B-F438-FAF058F18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233" y="325791"/>
            <a:ext cx="6358499" cy="728309"/>
          </a:xfrm>
          <a:pattFill prst="pct75">
            <a:fgClr>
              <a:srgbClr val="FFFF0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MC02</a:t>
            </a:r>
            <a:r>
              <a:rPr lang="fr-FR" sz="2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– LES DOUBLES ET LES MOITIES</a:t>
            </a:r>
            <a:endParaRPr lang="fr-FR" sz="2000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45D1EF8-6955-EB49-57F1-BED1E131755A}"/>
              </a:ext>
            </a:extLst>
          </p:cNvPr>
          <p:cNvSpPr txBox="1"/>
          <p:nvPr/>
        </p:nvSpPr>
        <p:spPr>
          <a:xfrm>
            <a:off x="304233" y="7260367"/>
            <a:ext cx="6358499" cy="2554545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 la maison :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Pour t’assurer que tu as compris la leçon et pour l’apprendre, essaye de répondre à ces questions. Tu peux demander à un adulte de t’y aider.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Complète le tableau :</a:t>
            </a:r>
            <a:endParaRPr lang="fr-FR" sz="1200" b="1" u="sng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R="0" lvl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1200" b="1" u="sng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lang="fr-FR" sz="1200" b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lang="fr-FR" sz="1200" b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BB7C9EA-4EAC-1B74-9B0A-A0911CD0DF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4252" y="4699249"/>
            <a:ext cx="3673899" cy="236987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D9E2B18-6B70-C05A-3402-14291A8AF4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418" y="1457007"/>
            <a:ext cx="4745381" cy="312060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1D637F4-18DA-6C8C-F7B8-2858C27677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504" y="8351669"/>
            <a:ext cx="5479576" cy="1387762"/>
          </a:xfrm>
          <a:prstGeom prst="rect">
            <a:avLst/>
          </a:prstGeom>
        </p:spPr>
      </p:pic>
      <p:pic>
        <p:nvPicPr>
          <p:cNvPr id="9" name="Picture 2" descr="Résultat d’images pour CALCULS DESSINS ">
            <a:extLst>
              <a:ext uri="{FF2B5EF4-FFF2-40B4-BE49-F238E27FC236}">
                <a16:creationId xmlns:a16="http://schemas.microsoft.com/office/drawing/2014/main" id="{38E32192-B473-3844-F0C3-571FBF6AC5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6590" y="688495"/>
            <a:ext cx="876316" cy="809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93794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64F2B050-CA33-599B-F853-742814BC2A44}"/>
              </a:ext>
            </a:extLst>
          </p:cNvPr>
          <p:cNvSpPr txBox="1"/>
          <p:nvPr/>
        </p:nvSpPr>
        <p:spPr>
          <a:xfrm>
            <a:off x="304233" y="1140157"/>
            <a:ext cx="6358499" cy="4462760"/>
          </a:xfrm>
          <a:prstGeom prst="rect">
            <a:avLst/>
          </a:prstGeom>
          <a:noFill/>
          <a:ln w="3175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Observe et retiens </a:t>
            </a:r>
            <a:r>
              <a:rPr lang="fr-FR" sz="1200" b="1" u="sng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les  tables d’additions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: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01786AC-53C1-7F3B-F438-FAF058F18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233" y="325791"/>
            <a:ext cx="6358499" cy="728309"/>
          </a:xfrm>
          <a:pattFill prst="pct75">
            <a:fgClr>
              <a:srgbClr val="FFFF0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MC04- LES TABLES D’ADDITION</a:t>
            </a:r>
            <a:endParaRPr lang="fr-FR" sz="2000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45D1EF8-6955-EB49-57F1-BED1E131755A}"/>
              </a:ext>
            </a:extLst>
          </p:cNvPr>
          <p:cNvSpPr txBox="1"/>
          <p:nvPr/>
        </p:nvSpPr>
        <p:spPr>
          <a:xfrm>
            <a:off x="304233" y="5682568"/>
            <a:ext cx="6358499" cy="4031873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 la maison :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Pour t’assurer que tu as compris la leçon et pour l’apprendre, essaye de répondre à ces questions. Tu peux demander à un adulte de t’y aider.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Complète le tableau  d’addition !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lang="fr-FR" sz="1200" b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R="0" lvl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1200" b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lang="fr-FR" sz="1200" b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lang="fr-FR" sz="1200" b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E5DF990D-4FB2-ED17-B807-2EB3D2EDA9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676"/>
          <a:stretch/>
        </p:blipFill>
        <p:spPr>
          <a:xfrm>
            <a:off x="1149729" y="1435393"/>
            <a:ext cx="4882391" cy="412438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C3540D6-6BA0-04CA-1FB9-6C12D6C80CF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0124"/>
          <a:stretch/>
        </p:blipFill>
        <p:spPr>
          <a:xfrm>
            <a:off x="2867025" y="6313232"/>
            <a:ext cx="3561071" cy="340121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A88F5F1-4A28-97CC-C3C7-5D775A20E5D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1030" t="47665"/>
          <a:stretch/>
        </p:blipFill>
        <p:spPr>
          <a:xfrm>
            <a:off x="1051402" y="7033068"/>
            <a:ext cx="1437214" cy="1732775"/>
          </a:xfrm>
          <a:prstGeom prst="rect">
            <a:avLst/>
          </a:prstGeom>
        </p:spPr>
      </p:pic>
      <p:pic>
        <p:nvPicPr>
          <p:cNvPr id="15" name="Picture 2" descr="Résultat d’images pour CALCULS DESSINS ">
            <a:extLst>
              <a:ext uri="{FF2B5EF4-FFF2-40B4-BE49-F238E27FC236}">
                <a16:creationId xmlns:a16="http://schemas.microsoft.com/office/drawing/2014/main" id="{F3FCC272-1061-A66C-D52D-3E5963E6A1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6590" y="688495"/>
            <a:ext cx="876316" cy="809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03245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64F2B050-CA33-599B-F853-742814BC2A44}"/>
              </a:ext>
            </a:extLst>
          </p:cNvPr>
          <p:cNvSpPr txBox="1"/>
          <p:nvPr/>
        </p:nvSpPr>
        <p:spPr>
          <a:xfrm>
            <a:off x="304233" y="1140157"/>
            <a:ext cx="6358499" cy="5324535"/>
          </a:xfrm>
          <a:prstGeom prst="rect">
            <a:avLst/>
          </a:prstGeom>
          <a:noFill/>
          <a:ln w="3175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Observe et retiens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: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01786AC-53C1-7F3B-F438-FAF058F18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233" y="325791"/>
            <a:ext cx="6358499" cy="728309"/>
          </a:xfrm>
          <a:pattFill prst="pct75">
            <a:fgClr>
              <a:srgbClr val="FFFF0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MC05- L’ADDITION EN LIGNE</a:t>
            </a:r>
            <a:endParaRPr lang="fr-FR" sz="2000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45D1EF8-6955-EB49-57F1-BED1E131755A}"/>
              </a:ext>
            </a:extLst>
          </p:cNvPr>
          <p:cNvSpPr txBox="1"/>
          <p:nvPr/>
        </p:nvSpPr>
        <p:spPr>
          <a:xfrm>
            <a:off x="304232" y="6550749"/>
            <a:ext cx="6358499" cy="3293209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 la maison :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Pour t’assurer que tu as compris la leçon et pour l’apprendre, essaye de répondre à ces questions. Tu peux demander à un adulte de t’y aider.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Effectue les calculs. </a:t>
            </a: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161B393-8EF4-649E-8D99-323F64F5063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3572"/>
          <a:stretch/>
        </p:blipFill>
        <p:spPr>
          <a:xfrm>
            <a:off x="657959" y="1431529"/>
            <a:ext cx="5231050" cy="1907014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103C571-F76C-2FE2-7C41-944CF9FC3F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966" y="3241421"/>
            <a:ext cx="4879075" cy="3174595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D70AFC0-FE89-FFB1-6122-9E5158D437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0588" y="7206995"/>
            <a:ext cx="4139251" cy="2601047"/>
          </a:xfrm>
          <a:prstGeom prst="rect">
            <a:avLst/>
          </a:prstGeom>
        </p:spPr>
      </p:pic>
      <p:pic>
        <p:nvPicPr>
          <p:cNvPr id="21" name="Picture 2" descr="Résultat d’images pour CALCULS DESSINS ">
            <a:extLst>
              <a:ext uri="{FF2B5EF4-FFF2-40B4-BE49-F238E27FC236}">
                <a16:creationId xmlns:a16="http://schemas.microsoft.com/office/drawing/2014/main" id="{7E6F22D8-33D7-2D96-DE82-1227D8DA55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6590" y="688495"/>
            <a:ext cx="876316" cy="809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48549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64F2B050-CA33-599B-F853-742814BC2A44}"/>
              </a:ext>
            </a:extLst>
          </p:cNvPr>
          <p:cNvSpPr txBox="1"/>
          <p:nvPr/>
        </p:nvSpPr>
        <p:spPr>
          <a:xfrm>
            <a:off x="304233" y="1140157"/>
            <a:ext cx="6358499" cy="8402300"/>
          </a:xfrm>
          <a:prstGeom prst="rect">
            <a:avLst/>
          </a:prstGeom>
          <a:noFill/>
          <a:ln w="3175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Observe et retiens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: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01786AC-53C1-7F3B-F438-FAF058F18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233" y="325791"/>
            <a:ext cx="6358499" cy="728309"/>
          </a:xfrm>
          <a:pattFill prst="pct75">
            <a:fgClr>
              <a:srgbClr val="FFFF0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MC06- L’ADDITION POSEE (1/2)</a:t>
            </a:r>
            <a:endParaRPr lang="fr-FR" sz="2000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EF4B2E9-B55D-3895-EB08-569AA2852E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334" y="5804610"/>
            <a:ext cx="5647332" cy="369248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ABA08DB-C924-9FBA-2587-FAB633CCAC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802" y="1450851"/>
            <a:ext cx="5834396" cy="3817185"/>
          </a:xfrm>
          <a:prstGeom prst="rect">
            <a:avLst/>
          </a:prstGeom>
        </p:spPr>
      </p:pic>
      <p:pic>
        <p:nvPicPr>
          <p:cNvPr id="10" name="Picture 2" descr="Résultat d’images pour CALCULS DESSINS ">
            <a:extLst>
              <a:ext uri="{FF2B5EF4-FFF2-40B4-BE49-F238E27FC236}">
                <a16:creationId xmlns:a16="http://schemas.microsoft.com/office/drawing/2014/main" id="{831DE386-3B1F-68E9-E9A1-E71BABEF77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6590" y="688495"/>
            <a:ext cx="876316" cy="809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12322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1786AC-53C1-7F3B-F438-FAF058F18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233" y="325791"/>
            <a:ext cx="6358499" cy="728309"/>
          </a:xfrm>
          <a:pattFill prst="pct75">
            <a:fgClr>
              <a:srgbClr val="FFFF0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MC06- L’ADDITION POSEE (2/2)</a:t>
            </a:r>
            <a:endParaRPr lang="fr-FR" sz="2000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45D1EF8-6955-EB49-57F1-BED1E131755A}"/>
              </a:ext>
            </a:extLst>
          </p:cNvPr>
          <p:cNvSpPr txBox="1"/>
          <p:nvPr/>
        </p:nvSpPr>
        <p:spPr>
          <a:xfrm>
            <a:off x="304233" y="1280236"/>
            <a:ext cx="6358499" cy="5509200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 la maison :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Pour t’assurer que tu as compris la leçon et pour l’apprendre, essaye de répondre à ces questions. Tu peux demander à un adulte de t’y aider.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Pose les additions et calcule.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lang="fr-FR" sz="1200" b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lang="fr-FR" sz="1200" b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R="0" lvl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1200" b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lang="fr-FR" sz="1200" b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lang="fr-FR" sz="1200" b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4710546-F274-8009-57F2-3020A97B71E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141"/>
          <a:stretch/>
        </p:blipFill>
        <p:spPr>
          <a:xfrm>
            <a:off x="485288" y="2446819"/>
            <a:ext cx="6177444" cy="3721969"/>
          </a:xfrm>
          <a:prstGeom prst="rect">
            <a:avLst/>
          </a:prstGeom>
        </p:spPr>
      </p:pic>
      <p:pic>
        <p:nvPicPr>
          <p:cNvPr id="3" name="Picture 2" descr="Résultat d’images pour CALCULS DESSINS ">
            <a:extLst>
              <a:ext uri="{FF2B5EF4-FFF2-40B4-BE49-F238E27FC236}">
                <a16:creationId xmlns:a16="http://schemas.microsoft.com/office/drawing/2014/main" id="{947A147F-7584-1E05-3C70-3C0316725E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6590" y="688495"/>
            <a:ext cx="876316" cy="809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92978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64F2B050-CA33-599B-F853-742814BC2A44}"/>
              </a:ext>
            </a:extLst>
          </p:cNvPr>
          <p:cNvSpPr txBox="1"/>
          <p:nvPr/>
        </p:nvSpPr>
        <p:spPr>
          <a:xfrm>
            <a:off x="304233" y="1126509"/>
            <a:ext cx="6358499" cy="6309420"/>
          </a:xfrm>
          <a:prstGeom prst="rect">
            <a:avLst/>
          </a:prstGeom>
          <a:noFill/>
          <a:ln w="3175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Observe et retiens </a:t>
            </a:r>
            <a:r>
              <a:rPr lang="fr-FR" sz="1200" b="1" u="sng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le tableau de numération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: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r>
              <a:rPr lang="fr-FR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		Pour vérifier mon opération, je peux additionner le résultat trouvé avec le plus petit nombre à soustraire. Le résultat doit alors être le nombre le plus grand du calcul.  </a:t>
            </a:r>
          </a:p>
          <a:p>
            <a:pPr algn="just"/>
            <a:r>
              <a:rPr lang="fr-FR" sz="12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Dans l’exemple ci-dessus 16-6=10. Mon résultat est 10. Je peux alors additionner 10+6 (qui est le plus petit nombre de la soustraction). Et 10+6=16. Et 16 est bien le plus grand nombre de cette opération. Mon résultat est JUSTE.</a:t>
            </a: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01786AC-53C1-7F3B-F438-FAF058F18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233" y="325791"/>
            <a:ext cx="6358499" cy="728309"/>
          </a:xfrm>
          <a:pattFill prst="pct75">
            <a:fgClr>
              <a:srgbClr val="FFFF0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MC07- LA SOUSTRACTION  EN LIGNE</a:t>
            </a:r>
            <a:endParaRPr lang="fr-FR" sz="2000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161B393-8EF4-649E-8D99-323F64F5063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8679"/>
          <a:stretch/>
        </p:blipFill>
        <p:spPr>
          <a:xfrm>
            <a:off x="1132369" y="1469948"/>
            <a:ext cx="5084047" cy="135721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11D427F-FEC4-4274-850A-013E720E1D84}"/>
              </a:ext>
            </a:extLst>
          </p:cNvPr>
          <p:cNvSpPr txBox="1"/>
          <p:nvPr/>
        </p:nvSpPr>
        <p:spPr>
          <a:xfrm>
            <a:off x="304232" y="7491315"/>
            <a:ext cx="6358499" cy="2369880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 la maison :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Pour t’assurer que tu as compris la leçon et pour l’apprendre, essaye de répondre à ces questions. Tu peux demander à un adulte de t’y aider.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Effectue les calculs. </a:t>
            </a: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13A7C94-9D9B-E6D5-DE01-EB2ADC5CF3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7538" y="8229667"/>
            <a:ext cx="3001141" cy="78938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DF1FA43-2323-1E38-5D6C-D1293D94C4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5152" y="9095206"/>
            <a:ext cx="4847580" cy="62148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4" name="Picture 2" descr="Résultat d’images pour CALCULS DESSINS ">
            <a:extLst>
              <a:ext uri="{FF2B5EF4-FFF2-40B4-BE49-F238E27FC236}">
                <a16:creationId xmlns:a16="http://schemas.microsoft.com/office/drawing/2014/main" id="{71E104FE-CAF4-5ED4-B70E-44756DB607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6590" y="688495"/>
            <a:ext cx="876316" cy="809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2AC6FA7-86AB-9674-BF47-E7CC1388E81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5446" y="2916972"/>
            <a:ext cx="5281144" cy="3388118"/>
          </a:xfrm>
          <a:prstGeom prst="rect">
            <a:avLst/>
          </a:prstGeom>
        </p:spPr>
      </p:pic>
      <p:pic>
        <p:nvPicPr>
          <p:cNvPr id="2050" name="Picture 2" descr="Résultat d’images pour AMPOULE DESSINS ">
            <a:extLst>
              <a:ext uri="{FF2B5EF4-FFF2-40B4-BE49-F238E27FC236}">
                <a16:creationId xmlns:a16="http://schemas.microsoft.com/office/drawing/2014/main" id="{E108BFDD-B985-3754-C4CA-746AD39BE9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788" y="5891359"/>
            <a:ext cx="657581" cy="657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40645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64F2B050-CA33-599B-F853-742814BC2A44}"/>
              </a:ext>
            </a:extLst>
          </p:cNvPr>
          <p:cNvSpPr txBox="1"/>
          <p:nvPr/>
        </p:nvSpPr>
        <p:spPr>
          <a:xfrm>
            <a:off x="304233" y="1140157"/>
            <a:ext cx="6358499" cy="8710077"/>
          </a:xfrm>
          <a:prstGeom prst="rect">
            <a:avLst/>
          </a:prstGeom>
          <a:noFill/>
          <a:ln w="3175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Observe et retiens </a:t>
            </a:r>
            <a:r>
              <a:rPr lang="fr-FR" sz="1200" b="1" u="sng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le tableau de numération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: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01786AC-53C1-7F3B-F438-FAF058F18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233" y="325791"/>
            <a:ext cx="6358499" cy="728309"/>
          </a:xfrm>
          <a:pattFill prst="pct75">
            <a:fgClr>
              <a:srgbClr val="FFFF0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MC08- LA SOUSTRACTION  POSEE (1/2)</a:t>
            </a:r>
            <a:endParaRPr lang="fr-FR" sz="2000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417B2CA-5DB8-24A4-A0EB-B007CF7002B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27"/>
          <a:stretch/>
        </p:blipFill>
        <p:spPr>
          <a:xfrm>
            <a:off x="304233" y="1624083"/>
            <a:ext cx="6174742" cy="401244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E5D6615-74F6-D713-CB9E-FC4380FACF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377" y="5691117"/>
            <a:ext cx="6256630" cy="4048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353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1786AC-53C1-7F3B-F438-FAF058F18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233" y="325791"/>
            <a:ext cx="6358499" cy="728309"/>
          </a:xfrm>
          <a:pattFill prst="pct75">
            <a:fgClr>
              <a:srgbClr val="FFFF0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MC08- LA SOUSTRACTION POSEE (2/2)</a:t>
            </a:r>
            <a:endParaRPr lang="fr-FR" sz="2000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45D1EF8-6955-EB49-57F1-BED1E131755A}"/>
              </a:ext>
            </a:extLst>
          </p:cNvPr>
          <p:cNvSpPr txBox="1"/>
          <p:nvPr/>
        </p:nvSpPr>
        <p:spPr>
          <a:xfrm>
            <a:off x="304233" y="1280236"/>
            <a:ext cx="6358499" cy="5509200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 la maison :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Pour t’assurer que tu as compris la leçon et pour l’apprendre, essaye de répondre à ces questions. Tu peux demander à un adulte de t’y aider.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Pose les soustractions et calcule.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lang="fr-FR" sz="1200" b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lang="fr-FR" sz="1200" b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R="0" lvl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1200" b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lang="fr-FR" sz="1200" b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lang="fr-FR" sz="1200" b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3" name="Picture 2" descr="Résultat d’images pour CALCULS DESSINS ">
            <a:extLst>
              <a:ext uri="{FF2B5EF4-FFF2-40B4-BE49-F238E27FC236}">
                <a16:creationId xmlns:a16="http://schemas.microsoft.com/office/drawing/2014/main" id="{947A147F-7584-1E05-3C70-3C0316725E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6590" y="688495"/>
            <a:ext cx="876316" cy="809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840577A-EA68-3E27-0460-771107E003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871" y="2728935"/>
            <a:ext cx="5970896" cy="3825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0572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64F2B050-CA33-599B-F853-742814BC2A44}"/>
              </a:ext>
            </a:extLst>
          </p:cNvPr>
          <p:cNvSpPr txBox="1"/>
          <p:nvPr/>
        </p:nvSpPr>
        <p:spPr>
          <a:xfrm>
            <a:off x="304233" y="1140157"/>
            <a:ext cx="6358499" cy="5570756"/>
          </a:xfrm>
          <a:prstGeom prst="rect">
            <a:avLst/>
          </a:prstGeom>
          <a:noFill/>
          <a:ln w="3175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Observe et retiens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: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dirty="0">
                <a:latin typeface="Segoe UI Light" panose="020B0502040204020203" pitchFamily="34" charset="0"/>
                <a:cs typeface="Segoe UI Light" panose="020B0502040204020203" pitchFamily="34" charset="0"/>
              </a:rPr>
              <a:t>Les tables de multiplication sont à connaitre par cœur. Elles te seront utiles pour effectuer des calculs. 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01786AC-53C1-7F3B-F438-FAF058F18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233" y="325791"/>
            <a:ext cx="6358499" cy="728309"/>
          </a:xfrm>
          <a:pattFill prst="pct75">
            <a:fgClr>
              <a:srgbClr val="FFFF0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MC09- LES TABLES DE MULTIPLICATIONS DE 1 A 5</a:t>
            </a:r>
            <a:endParaRPr lang="fr-FR" sz="2000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45D1EF8-6955-EB49-57F1-BED1E131755A}"/>
              </a:ext>
            </a:extLst>
          </p:cNvPr>
          <p:cNvSpPr txBox="1"/>
          <p:nvPr/>
        </p:nvSpPr>
        <p:spPr>
          <a:xfrm>
            <a:off x="304232" y="6885974"/>
            <a:ext cx="6358499" cy="2739211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 la maison :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Pour t’assurer que tu as compris la leçon et pour l’apprendre, essaye de répondre à ces questions. Tu peux demander à un adulte de t’y aider.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Récite dans ta tête chaque table de multiplication et vérifie ton résultat sur le tableau !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Pour aller plus loin : récite dans le désordre les tables (tu peux même les mélanger)</a:t>
            </a: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3" name="Picture 2" descr="Résultat d’images pour CALCULS DESSINS ">
            <a:extLst>
              <a:ext uri="{FF2B5EF4-FFF2-40B4-BE49-F238E27FC236}">
                <a16:creationId xmlns:a16="http://schemas.microsoft.com/office/drawing/2014/main" id="{4590F72C-7F61-2B0B-9916-C3EB9A0E46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6590" y="852270"/>
            <a:ext cx="876316" cy="809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19F62A8-8D1B-BF77-BEE0-607B8B7206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364" y="2151774"/>
            <a:ext cx="5887272" cy="387721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9668D4E-15AE-F303-7ECF-56C1472CFC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4925" y="6114715"/>
            <a:ext cx="1509977" cy="507110"/>
          </a:xfrm>
          <a:prstGeom prst="rect">
            <a:avLst/>
          </a:prstGeom>
        </p:spPr>
      </p:pic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A32679A3-546B-A58B-FB98-B62069F87D7B}"/>
              </a:ext>
            </a:extLst>
          </p:cNvPr>
          <p:cNvCxnSpPr>
            <a:cxnSpLocks/>
          </p:cNvCxnSpPr>
          <p:nvPr/>
        </p:nvCxnSpPr>
        <p:spPr>
          <a:xfrm>
            <a:off x="2705100" y="5819440"/>
            <a:ext cx="0" cy="2286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9" name="Image 18">
            <a:extLst>
              <a:ext uri="{FF2B5EF4-FFF2-40B4-BE49-F238E27FC236}">
                <a16:creationId xmlns:a16="http://schemas.microsoft.com/office/drawing/2014/main" id="{A1016E0A-C0CE-04AF-67F4-2A299154FC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4637" y="6040869"/>
            <a:ext cx="1628093" cy="575408"/>
          </a:xfrm>
          <a:prstGeom prst="rect">
            <a:avLst/>
          </a:prstGeom>
        </p:spPr>
      </p:pic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529E73F4-B791-AF51-366D-E469033A99E7}"/>
              </a:ext>
            </a:extLst>
          </p:cNvPr>
          <p:cNvCxnSpPr>
            <a:cxnSpLocks/>
          </p:cNvCxnSpPr>
          <p:nvPr/>
        </p:nvCxnSpPr>
        <p:spPr>
          <a:xfrm>
            <a:off x="6200775" y="5809580"/>
            <a:ext cx="0" cy="2286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98841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64F2B050-CA33-599B-F853-742814BC2A44}"/>
              </a:ext>
            </a:extLst>
          </p:cNvPr>
          <p:cNvSpPr txBox="1"/>
          <p:nvPr/>
        </p:nvSpPr>
        <p:spPr>
          <a:xfrm>
            <a:off x="304233" y="1140157"/>
            <a:ext cx="6358499" cy="5201424"/>
          </a:xfrm>
          <a:prstGeom prst="rect">
            <a:avLst/>
          </a:prstGeom>
          <a:noFill/>
          <a:ln w="3175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Observe et retiens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: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dirty="0">
                <a:latin typeface="Segoe UI Light" panose="020B0502040204020203" pitchFamily="34" charset="0"/>
                <a:cs typeface="Segoe UI Light" panose="020B0502040204020203" pitchFamily="34" charset="0"/>
              </a:rPr>
              <a:t>Les tables de multiplication sont à connaitre par cœur. Elles te seront utiles pour effectuer des calculs. 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01786AC-53C1-7F3B-F438-FAF058F18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233" y="325791"/>
            <a:ext cx="6358499" cy="728309"/>
          </a:xfrm>
          <a:pattFill prst="pct75">
            <a:fgClr>
              <a:srgbClr val="FFFF0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MC10- LES TABLES DE MULTIPLICATIONS DE 6 A 10</a:t>
            </a:r>
            <a:endParaRPr lang="fr-FR" sz="2000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45D1EF8-6955-EB49-57F1-BED1E131755A}"/>
              </a:ext>
            </a:extLst>
          </p:cNvPr>
          <p:cNvSpPr txBox="1"/>
          <p:nvPr/>
        </p:nvSpPr>
        <p:spPr>
          <a:xfrm>
            <a:off x="304232" y="6714524"/>
            <a:ext cx="6358499" cy="2923877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 la maison :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Pour t’assurer que tu as compris la leçon et pour l’apprendre, essaye de répondre à ces questions. Tu peux demander à un adulte de t’y aider.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Récite dans ta tête chaque table de multiplication et vérifie ton résultat sur le tableau !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Pour aller plus loin : récite dans le désordre les tables (tu peux même les mélanger)</a:t>
            </a: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3" name="Picture 2" descr="Résultat d’images pour CALCULS DESSINS ">
            <a:extLst>
              <a:ext uri="{FF2B5EF4-FFF2-40B4-BE49-F238E27FC236}">
                <a16:creationId xmlns:a16="http://schemas.microsoft.com/office/drawing/2014/main" id="{4590F72C-7F61-2B0B-9916-C3EB9A0E46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6590" y="852270"/>
            <a:ext cx="876316" cy="809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4E2C5FF-5408-02B2-6D24-CAA0EC6532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653" y="2454839"/>
            <a:ext cx="5858693" cy="3886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6978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64F2B050-CA33-599B-F853-742814BC2A44}"/>
              </a:ext>
            </a:extLst>
          </p:cNvPr>
          <p:cNvSpPr txBox="1"/>
          <p:nvPr/>
        </p:nvSpPr>
        <p:spPr>
          <a:xfrm>
            <a:off x="304233" y="1140157"/>
            <a:ext cx="6358499" cy="4462760"/>
          </a:xfrm>
          <a:prstGeom prst="rect">
            <a:avLst/>
          </a:prstGeom>
          <a:noFill/>
          <a:ln w="3175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Observe et retiens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: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01786AC-53C1-7F3B-F438-FAF058F18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232" y="265221"/>
            <a:ext cx="6358499" cy="728309"/>
          </a:xfrm>
          <a:pattFill prst="pct75">
            <a:fgClr>
              <a:srgbClr val="FFFF0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MC11- MULTIPLIER PAR 10, 100, 1000</a:t>
            </a:r>
            <a:endParaRPr lang="fr-FR" sz="2000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45D1EF8-6955-EB49-57F1-BED1E131755A}"/>
              </a:ext>
            </a:extLst>
          </p:cNvPr>
          <p:cNvSpPr txBox="1"/>
          <p:nvPr/>
        </p:nvSpPr>
        <p:spPr>
          <a:xfrm>
            <a:off x="304232" y="5749544"/>
            <a:ext cx="6358499" cy="4031873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 la maison :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Pour t’assurer que tu as compris la leçon et pour l’apprendre, essaye de répondre à ces questions. Tu peux demander à un adulte de t’y aider.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Calcule :</a:t>
            </a: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3" name="Picture 2" descr="Résultat d’images pour CALCULS DESSINS ">
            <a:extLst>
              <a:ext uri="{FF2B5EF4-FFF2-40B4-BE49-F238E27FC236}">
                <a16:creationId xmlns:a16="http://schemas.microsoft.com/office/drawing/2014/main" id="{4590F72C-7F61-2B0B-9916-C3EB9A0E46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6590" y="852270"/>
            <a:ext cx="876316" cy="809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C787CD5-C43E-3A14-D810-EF9CE051F0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327" y="1661481"/>
            <a:ext cx="6209731" cy="3683289"/>
          </a:xfrm>
          <a:prstGeom prst="rect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84091F9-F7E4-B214-0EFC-549BEC3CE684}"/>
              </a:ext>
            </a:extLst>
          </p:cNvPr>
          <p:cNvSpPr/>
          <p:nvPr/>
        </p:nvSpPr>
        <p:spPr>
          <a:xfrm>
            <a:off x="400328" y="7181012"/>
            <a:ext cx="2565889" cy="40995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8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25X10=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AEF05F7F-CD16-491E-3336-3D374FFB8616}"/>
              </a:ext>
            </a:extLst>
          </p:cNvPr>
          <p:cNvSpPr/>
          <p:nvPr/>
        </p:nvSpPr>
        <p:spPr>
          <a:xfrm>
            <a:off x="400328" y="7758235"/>
            <a:ext cx="2565889" cy="40995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36*100=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7329D6A3-DEDC-7E57-0328-5887A4D67D96}"/>
              </a:ext>
            </a:extLst>
          </p:cNvPr>
          <p:cNvSpPr/>
          <p:nvPr/>
        </p:nvSpPr>
        <p:spPr>
          <a:xfrm>
            <a:off x="400327" y="8326021"/>
            <a:ext cx="2565889" cy="40995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9X1000=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9827E417-4CA6-8BC6-B95A-722A7780F67E}"/>
              </a:ext>
            </a:extLst>
          </p:cNvPr>
          <p:cNvSpPr/>
          <p:nvPr/>
        </p:nvSpPr>
        <p:spPr>
          <a:xfrm>
            <a:off x="400327" y="8870527"/>
            <a:ext cx="2565889" cy="40995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12*1000=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C8274F6C-7B2B-3344-2F6C-61E7027220DD}"/>
              </a:ext>
            </a:extLst>
          </p:cNvPr>
          <p:cNvSpPr/>
          <p:nvPr/>
        </p:nvSpPr>
        <p:spPr>
          <a:xfrm>
            <a:off x="3891783" y="7181012"/>
            <a:ext cx="2565889" cy="40995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8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100X1=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67CF352B-5A41-76A9-4600-2810DFAF56E0}"/>
              </a:ext>
            </a:extLst>
          </p:cNvPr>
          <p:cNvSpPr/>
          <p:nvPr/>
        </p:nvSpPr>
        <p:spPr>
          <a:xfrm>
            <a:off x="3891783" y="7758235"/>
            <a:ext cx="2565889" cy="40995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10*10=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02F6B04B-D6A1-4B05-A076-357776B2C9F5}"/>
              </a:ext>
            </a:extLst>
          </p:cNvPr>
          <p:cNvSpPr/>
          <p:nvPr/>
        </p:nvSpPr>
        <p:spPr>
          <a:xfrm>
            <a:off x="3891782" y="8326021"/>
            <a:ext cx="2565889" cy="40995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1000*45=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FF61C132-F584-9CF3-904D-25AD8AB0399B}"/>
              </a:ext>
            </a:extLst>
          </p:cNvPr>
          <p:cNvSpPr/>
          <p:nvPr/>
        </p:nvSpPr>
        <p:spPr>
          <a:xfrm>
            <a:off x="3891782" y="8870527"/>
            <a:ext cx="2565889" cy="40995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100X100=</a:t>
            </a:r>
            <a:endParaRPr lang="fr-F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18096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64F2B050-CA33-599B-F853-742814BC2A44}"/>
              </a:ext>
            </a:extLst>
          </p:cNvPr>
          <p:cNvSpPr txBox="1"/>
          <p:nvPr/>
        </p:nvSpPr>
        <p:spPr>
          <a:xfrm>
            <a:off x="304232" y="1079916"/>
            <a:ext cx="6358499" cy="8648521"/>
          </a:xfrm>
          <a:prstGeom prst="rect">
            <a:avLst/>
          </a:prstGeom>
          <a:noFill/>
          <a:ln w="3175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Observe et retiens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: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01786AC-53C1-7F3B-F438-FAF058F18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232" y="265221"/>
            <a:ext cx="6358499" cy="728309"/>
          </a:xfrm>
          <a:pattFill prst="pct75">
            <a:fgClr>
              <a:srgbClr val="FFFF0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pPr algn="l"/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MC13- LA MULTIPLICATION EN LIGNE - POSEE (1/2)</a:t>
            </a:r>
            <a:endParaRPr lang="fr-FR" sz="2000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F314CF1-755C-0580-9A74-DAFA3D2AA5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450" y="1381579"/>
            <a:ext cx="5941100" cy="3943825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CF2C337-712B-0724-CC07-65AAF2CBDC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914" y="5492398"/>
            <a:ext cx="6289118" cy="4150281"/>
          </a:xfrm>
          <a:prstGeom prst="rect">
            <a:avLst/>
          </a:prstGeom>
        </p:spPr>
      </p:pic>
      <p:pic>
        <p:nvPicPr>
          <p:cNvPr id="3" name="Picture 2" descr="Résultat d’images pour CALCULS DESSINS ">
            <a:extLst>
              <a:ext uri="{FF2B5EF4-FFF2-40B4-BE49-F238E27FC236}">
                <a16:creationId xmlns:a16="http://schemas.microsoft.com/office/drawing/2014/main" id="{4590F72C-7F61-2B0B-9916-C3EB9A0E46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6590" y="852270"/>
            <a:ext cx="876316" cy="809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448775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19">
            <a:extLst>
              <a:ext uri="{FF2B5EF4-FFF2-40B4-BE49-F238E27FC236}">
                <a16:creationId xmlns:a16="http://schemas.microsoft.com/office/drawing/2014/main" id="{2266006D-3270-1515-5DB3-35960AA9F4E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456"/>
          <a:stretch/>
        </p:blipFill>
        <p:spPr>
          <a:xfrm>
            <a:off x="946188" y="2652922"/>
            <a:ext cx="5315634" cy="2047325"/>
          </a:xfrm>
          <a:prstGeom prst="rect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8091E3C2-AFAF-3167-E729-273011D78138}"/>
              </a:ext>
            </a:extLst>
          </p:cNvPr>
          <p:cNvSpPr txBox="1">
            <a:spLocks/>
          </p:cNvSpPr>
          <p:nvPr/>
        </p:nvSpPr>
        <p:spPr>
          <a:xfrm>
            <a:off x="304232" y="265221"/>
            <a:ext cx="6358499" cy="728309"/>
          </a:xfrm>
          <a:prstGeom prst="rect">
            <a:avLst/>
          </a:prstGeom>
          <a:pattFill prst="pct75">
            <a:fgClr>
              <a:srgbClr val="FFFF0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MC13- LA MULTIPLICATION EN LIGNE - POSEE (2/2)</a:t>
            </a:r>
            <a:endParaRPr lang="fr-FR" sz="2000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45D1EF8-6955-EB49-57F1-BED1E131755A}"/>
              </a:ext>
            </a:extLst>
          </p:cNvPr>
          <p:cNvSpPr txBox="1"/>
          <p:nvPr/>
        </p:nvSpPr>
        <p:spPr>
          <a:xfrm>
            <a:off x="304232" y="1325111"/>
            <a:ext cx="6358499" cy="6986528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 la maison :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Pour t’assurer que tu as compris la leçon et pour l’apprendre, essaye de répondre à ces questions. Tu peux demander à un adulte de t’y aider.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Effectue les calculs :</a:t>
            </a: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3" name="Picture 2" descr="Résultat d’images pour CALCULS DESSINS ">
            <a:extLst>
              <a:ext uri="{FF2B5EF4-FFF2-40B4-BE49-F238E27FC236}">
                <a16:creationId xmlns:a16="http://schemas.microsoft.com/office/drawing/2014/main" id="{4590F72C-7F61-2B0B-9916-C3EB9A0E46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6590" y="852270"/>
            <a:ext cx="876316" cy="809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22511DE-07E9-57B2-E270-5D5563298C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7732" y="4552212"/>
            <a:ext cx="4764090" cy="809211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A0FB9CF-EE21-CC52-F674-92E1160215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5524" y="5306831"/>
            <a:ext cx="4764090" cy="809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33484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>
            <a:extLst>
              <a:ext uri="{FF2B5EF4-FFF2-40B4-BE49-F238E27FC236}">
                <a16:creationId xmlns:a16="http://schemas.microsoft.com/office/drawing/2014/main" id="{9AEA5506-4E9A-9E02-9A92-D817410A5292}"/>
              </a:ext>
            </a:extLst>
          </p:cNvPr>
          <p:cNvSpPr txBox="1"/>
          <p:nvPr/>
        </p:nvSpPr>
        <p:spPr>
          <a:xfrm>
            <a:off x="304232" y="5749544"/>
            <a:ext cx="6358499" cy="4031873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 la maison :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Pour t’assurer que tu as compris la leçon et pour l’apprendre, essaye de répondre à ces questions. Tu peux demander à un adulte de t’y aider.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Calcule :</a:t>
            </a: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4F2B050-CA33-599B-F853-742814BC2A44}"/>
              </a:ext>
            </a:extLst>
          </p:cNvPr>
          <p:cNvSpPr txBox="1"/>
          <p:nvPr/>
        </p:nvSpPr>
        <p:spPr>
          <a:xfrm>
            <a:off x="304233" y="1140157"/>
            <a:ext cx="6358499" cy="8648521"/>
          </a:xfrm>
          <a:prstGeom prst="rect">
            <a:avLst/>
          </a:prstGeom>
          <a:noFill/>
          <a:ln w="3175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Observe et retiens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: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01786AC-53C1-7F3B-F438-FAF058F18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232" y="242680"/>
            <a:ext cx="6358499" cy="728309"/>
          </a:xfrm>
          <a:pattFill prst="pct75">
            <a:fgClr>
              <a:srgbClr val="FFFF0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MC14- CALCULER UN COMPLEMENT</a:t>
            </a:r>
            <a:endParaRPr lang="fr-FR" sz="2000" dirty="0"/>
          </a:p>
        </p:txBody>
      </p:sp>
      <p:pic>
        <p:nvPicPr>
          <p:cNvPr id="3" name="Picture 2" descr="Résultat d’images pour CALCULS DESSINS ">
            <a:extLst>
              <a:ext uri="{FF2B5EF4-FFF2-40B4-BE49-F238E27FC236}">
                <a16:creationId xmlns:a16="http://schemas.microsoft.com/office/drawing/2014/main" id="{4590F72C-7F61-2B0B-9916-C3EB9A0E46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6590" y="852270"/>
            <a:ext cx="876316" cy="809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E0C6EF4-3802-BC71-070D-ABCDCB4CB4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177" y="1661481"/>
            <a:ext cx="5987646" cy="3867156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872967B-75A9-2824-DFD2-0C44E837E5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9493" y="6595489"/>
            <a:ext cx="4889030" cy="3140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25938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B38B2A98-230B-2381-A486-8A6C4290526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577"/>
          <a:stretch>
            <a:fillRect/>
          </a:stretch>
        </p:blipFill>
        <p:spPr>
          <a:xfrm>
            <a:off x="356231" y="6694080"/>
            <a:ext cx="6145538" cy="3214711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4F2B050-CA33-599B-F853-742814BC2A44}"/>
              </a:ext>
            </a:extLst>
          </p:cNvPr>
          <p:cNvSpPr txBox="1"/>
          <p:nvPr/>
        </p:nvSpPr>
        <p:spPr>
          <a:xfrm>
            <a:off x="304231" y="970989"/>
            <a:ext cx="6358499" cy="3354765"/>
          </a:xfrm>
          <a:prstGeom prst="rect">
            <a:avLst/>
          </a:prstGeom>
          <a:noFill/>
          <a:ln w="3175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Observe et retiens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: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01786AC-53C1-7F3B-F438-FAF058F18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232" y="242680"/>
            <a:ext cx="6358499" cy="728309"/>
          </a:xfrm>
          <a:pattFill prst="pct75">
            <a:fgClr>
              <a:srgbClr val="FFFF0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MC15- RESOUDRE UN PROBLEME </a:t>
            </a:r>
            <a:endParaRPr lang="fr-FR" sz="2000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1635318-C21D-C75C-BDF4-8927B587272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5508" b="36390"/>
          <a:stretch>
            <a:fillRect/>
          </a:stretch>
        </p:blipFill>
        <p:spPr>
          <a:xfrm>
            <a:off x="304230" y="5504211"/>
            <a:ext cx="6134669" cy="1130531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1428F6F-F837-39A8-20A9-7752BAD30F80}"/>
              </a:ext>
            </a:extLst>
          </p:cNvPr>
          <p:cNvSpPr/>
          <p:nvPr/>
        </p:nvSpPr>
        <p:spPr>
          <a:xfrm>
            <a:off x="491632" y="1320513"/>
            <a:ext cx="5925015" cy="294377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dirty="0">
                <a:solidFill>
                  <a:schemeClr val="tx1"/>
                </a:solidFill>
              </a:rPr>
              <a:t>1/ Je lis le problème plusieurs fois pour le comprendre. J’ai le « film » dans ma tête.</a:t>
            </a:r>
          </a:p>
          <a:p>
            <a:pPr algn="just"/>
            <a:r>
              <a:rPr lang="fr-FR" dirty="0">
                <a:solidFill>
                  <a:schemeClr val="tx1"/>
                </a:solidFill>
              </a:rPr>
              <a:t>2/ Je repère la question et fais attention au mots « piège » (moins, plus…). </a:t>
            </a:r>
          </a:p>
          <a:p>
            <a:pPr algn="just"/>
            <a:r>
              <a:rPr lang="fr-FR" dirty="0">
                <a:solidFill>
                  <a:schemeClr val="tx1"/>
                </a:solidFill>
              </a:rPr>
              <a:t>3/ J’identifie l’opération en jeu (addition, soustraction, multiplication ou partage / division)?</a:t>
            </a:r>
          </a:p>
          <a:p>
            <a:pPr algn="just"/>
            <a:r>
              <a:rPr lang="fr-FR" dirty="0">
                <a:solidFill>
                  <a:schemeClr val="tx1"/>
                </a:solidFill>
              </a:rPr>
              <a:t>4/ Je surligne les nombres importants. </a:t>
            </a:r>
          </a:p>
          <a:p>
            <a:pPr algn="just"/>
            <a:r>
              <a:rPr lang="fr-FR" dirty="0">
                <a:solidFill>
                  <a:schemeClr val="tx1"/>
                </a:solidFill>
              </a:rPr>
              <a:t>5/ Je fais le schéma si besoin</a:t>
            </a:r>
          </a:p>
          <a:p>
            <a:pPr algn="just"/>
            <a:r>
              <a:rPr lang="fr-FR" dirty="0">
                <a:solidFill>
                  <a:schemeClr val="tx1"/>
                </a:solidFill>
              </a:rPr>
              <a:t>6/ Je calcule</a:t>
            </a:r>
          </a:p>
          <a:p>
            <a:pPr algn="just"/>
            <a:r>
              <a:rPr lang="fr-FR" dirty="0">
                <a:solidFill>
                  <a:schemeClr val="tx1"/>
                </a:solidFill>
              </a:rPr>
              <a:t>7/ Je fais la phrase réponse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38E9DF4-3586-BD7C-F5E0-671A6E34F7FF}"/>
              </a:ext>
            </a:extLst>
          </p:cNvPr>
          <p:cNvSpPr txBox="1"/>
          <p:nvPr/>
        </p:nvSpPr>
        <p:spPr>
          <a:xfrm>
            <a:off x="335641" y="4563822"/>
            <a:ext cx="6358499" cy="5324535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 la maison :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Pour t’assurer que tu as compris la leçon et pour l’apprendre, essaye de répondre à ces questions. Tu peux demander à un adulte de t’y aider.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Résous ce problème en faisant les étapes décrites ci-dessus:  Soigne ta présentation !</a:t>
            </a: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r>
              <a:rPr lang="fr-FR" sz="12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Opération en jeu : </a:t>
            </a: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r>
              <a:rPr lang="fr-FR" sz="12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Schéma : 									calcul : </a:t>
            </a: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r>
              <a:rPr lang="fr-FR" sz="12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Phrase réponse : 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C9CDD08E-FA03-E328-6990-31DEC50311E6}"/>
              </a:ext>
            </a:extLst>
          </p:cNvPr>
          <p:cNvSpPr/>
          <p:nvPr/>
        </p:nvSpPr>
        <p:spPr>
          <a:xfrm>
            <a:off x="1306286" y="7271657"/>
            <a:ext cx="3341914" cy="201385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9E39DD5-DEB3-B5AB-9EBC-94569E29DFC9}"/>
              </a:ext>
            </a:extLst>
          </p:cNvPr>
          <p:cNvSpPr/>
          <p:nvPr/>
        </p:nvSpPr>
        <p:spPr>
          <a:xfrm>
            <a:off x="4963886" y="7674429"/>
            <a:ext cx="1475013" cy="1611085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1D42A1DD-C744-8AAD-2307-8B9B3506883D}"/>
              </a:ext>
            </a:extLst>
          </p:cNvPr>
          <p:cNvCxnSpPr/>
          <p:nvPr/>
        </p:nvCxnSpPr>
        <p:spPr>
          <a:xfrm>
            <a:off x="5214257" y="8730343"/>
            <a:ext cx="103414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Ellipse 14">
            <a:extLst>
              <a:ext uri="{FF2B5EF4-FFF2-40B4-BE49-F238E27FC236}">
                <a16:creationId xmlns:a16="http://schemas.microsoft.com/office/drawing/2014/main" id="{9E1D0938-D082-6EFD-2CC0-90F4A91CA08C}"/>
              </a:ext>
            </a:extLst>
          </p:cNvPr>
          <p:cNvSpPr/>
          <p:nvPr/>
        </p:nvSpPr>
        <p:spPr>
          <a:xfrm>
            <a:off x="5007428" y="8383678"/>
            <a:ext cx="228600" cy="20347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Picture 2" descr="Résultat d’images pour CALCULS DESSINS ">
            <a:extLst>
              <a:ext uri="{FF2B5EF4-FFF2-40B4-BE49-F238E27FC236}">
                <a16:creationId xmlns:a16="http://schemas.microsoft.com/office/drawing/2014/main" id="{4590F72C-7F61-2B0B-9916-C3EB9A0E46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9456" y="606834"/>
            <a:ext cx="876316" cy="809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174177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FF46A066-7252-2EB1-6737-1179C5FD79D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8561"/>
          <a:stretch/>
        </p:blipFill>
        <p:spPr>
          <a:xfrm>
            <a:off x="1733669" y="6463272"/>
            <a:ext cx="4820099" cy="3278852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9AEA5506-4E9A-9E02-9A92-D817410A5292}"/>
              </a:ext>
            </a:extLst>
          </p:cNvPr>
          <p:cNvSpPr txBox="1"/>
          <p:nvPr/>
        </p:nvSpPr>
        <p:spPr>
          <a:xfrm>
            <a:off x="304232" y="5749544"/>
            <a:ext cx="6358499" cy="4031873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 la maison :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Pour t’assurer que tu as compris la leçon et pour l’apprendre, essaye de répondre à ces questions. Tu peux demander à un adulte de t’y aider.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Calcule :</a:t>
            </a: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4F2B050-CA33-599B-F853-742814BC2A44}"/>
              </a:ext>
            </a:extLst>
          </p:cNvPr>
          <p:cNvSpPr txBox="1"/>
          <p:nvPr/>
        </p:nvSpPr>
        <p:spPr>
          <a:xfrm>
            <a:off x="304233" y="1140157"/>
            <a:ext cx="6358499" cy="8648521"/>
          </a:xfrm>
          <a:prstGeom prst="rect">
            <a:avLst/>
          </a:prstGeom>
          <a:noFill/>
          <a:ln w="3175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Observe et retiens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: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01786AC-53C1-7F3B-F438-FAF058F18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232" y="242680"/>
            <a:ext cx="6358499" cy="728309"/>
          </a:xfrm>
          <a:pattFill prst="pct75">
            <a:fgClr>
              <a:srgbClr val="FFFF0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MC16- MULTIPLIER PAR 20, 300, 4 000</a:t>
            </a:r>
            <a:endParaRPr lang="fr-FR" sz="2000" dirty="0"/>
          </a:p>
        </p:txBody>
      </p:sp>
      <p:pic>
        <p:nvPicPr>
          <p:cNvPr id="3" name="Picture 2" descr="Résultat d’images pour CALCULS DESSINS ">
            <a:extLst>
              <a:ext uri="{FF2B5EF4-FFF2-40B4-BE49-F238E27FC236}">
                <a16:creationId xmlns:a16="http://schemas.microsoft.com/office/drawing/2014/main" id="{4590F72C-7F61-2B0B-9916-C3EB9A0E46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6590" y="852270"/>
            <a:ext cx="876316" cy="809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53D1963-0944-76B8-9B0E-D40C38D827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039" y="1949368"/>
            <a:ext cx="5738884" cy="3704693"/>
          </a:xfrm>
          <a:prstGeom prst="rect">
            <a:avLst/>
          </a:prstGeom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C2B892BA-1818-E943-89D3-DB78B28726AA}"/>
              </a:ext>
            </a:extLst>
          </p:cNvPr>
          <p:cNvSpPr/>
          <p:nvPr/>
        </p:nvSpPr>
        <p:spPr>
          <a:xfrm>
            <a:off x="439119" y="6802385"/>
            <a:ext cx="1294549" cy="40995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4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25X20=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DED04EE2-EA44-B1D0-E0C5-3FC7C90FC555}"/>
              </a:ext>
            </a:extLst>
          </p:cNvPr>
          <p:cNvSpPr/>
          <p:nvPr/>
        </p:nvSpPr>
        <p:spPr>
          <a:xfrm>
            <a:off x="400329" y="7867419"/>
            <a:ext cx="1324985" cy="40995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4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6*300=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4DCF8F2B-FFF8-DBDF-39B9-08F555D0D664}"/>
              </a:ext>
            </a:extLst>
          </p:cNvPr>
          <p:cNvSpPr/>
          <p:nvPr/>
        </p:nvSpPr>
        <p:spPr>
          <a:xfrm>
            <a:off x="367467" y="8813601"/>
            <a:ext cx="1320334" cy="40995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4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3X4 000=</a:t>
            </a:r>
            <a:endParaRPr lang="fr-FR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700230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>
            <a:extLst>
              <a:ext uri="{FF2B5EF4-FFF2-40B4-BE49-F238E27FC236}">
                <a16:creationId xmlns:a16="http://schemas.microsoft.com/office/drawing/2014/main" id="{9AEA5506-4E9A-9E02-9A92-D817410A5292}"/>
              </a:ext>
            </a:extLst>
          </p:cNvPr>
          <p:cNvSpPr txBox="1"/>
          <p:nvPr/>
        </p:nvSpPr>
        <p:spPr>
          <a:xfrm>
            <a:off x="304232" y="5804136"/>
            <a:ext cx="6358499" cy="4031873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 la maison :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Pour t’assurer que tu as compris la leçon et pour l’apprendre, essaye de répondre à ces questions. Tu peux demander à un adulte de t’y aider.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Technique des paquets (fais des paquets de partage)</a:t>
            </a:r>
          </a:p>
          <a:p>
            <a:pPr marR="0" lvl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Combien de bonbons chaque enfant aura-t-il?  :</a:t>
            </a: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r>
              <a:rPr lang="fr-FR" sz="12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Technique de la multiplication à trous : combien de stylos chaque enfant  </a:t>
            </a:r>
            <a:r>
              <a:rPr lang="fr-FR" sz="1200" b="1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aurau-t-il</a:t>
            </a:r>
            <a:r>
              <a:rPr lang="fr-FR" sz="12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?</a:t>
            </a:r>
          </a:p>
          <a:p>
            <a:pPr algn="just"/>
            <a:r>
              <a:rPr lang="fr-FR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16 stylos à partager entre 4 enfants. </a:t>
            </a: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r>
              <a:rPr lang="fr-FR" sz="12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4X……………..=16 </a:t>
            </a:r>
          </a:p>
          <a:p>
            <a:pPr algn="just"/>
            <a:r>
              <a:rPr lang="fr-FR" sz="12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Chaque enfant aura……………………………….. Stylos.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4F2B050-CA33-599B-F853-742814BC2A44}"/>
              </a:ext>
            </a:extLst>
          </p:cNvPr>
          <p:cNvSpPr txBox="1"/>
          <p:nvPr/>
        </p:nvSpPr>
        <p:spPr>
          <a:xfrm>
            <a:off x="277554" y="1037645"/>
            <a:ext cx="6358499" cy="4708981"/>
          </a:xfrm>
          <a:prstGeom prst="rect">
            <a:avLst/>
          </a:prstGeom>
          <a:noFill/>
          <a:ln w="3175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Observe et retiens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: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01786AC-53C1-7F3B-F438-FAF058F18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232" y="242680"/>
            <a:ext cx="6358499" cy="728309"/>
          </a:xfrm>
          <a:pattFill prst="pct75">
            <a:fgClr>
              <a:srgbClr val="FFFF0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MC17- LA DIVISION - DECOUVERTE</a:t>
            </a:r>
            <a:endParaRPr lang="fr-FR" sz="2000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ECA1CCAE-37B8-7308-B443-8FA2C60071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766" y="1850790"/>
            <a:ext cx="5719058" cy="3889886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AB3B233-6147-94DB-C12E-FD17FF988C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2442" y="6440035"/>
            <a:ext cx="2540768" cy="2179863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6BB3611-83D7-7F53-E214-136E969936D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1" t="28653" r="47546" b="29462"/>
          <a:stretch/>
        </p:blipFill>
        <p:spPr>
          <a:xfrm>
            <a:off x="367348" y="7055893"/>
            <a:ext cx="3535574" cy="156400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017E1BD-1579-F5AA-192A-3FAFE19BEB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3187" y="709589"/>
            <a:ext cx="1771184" cy="1124346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34302752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1786AC-53C1-7F3B-F438-FAF058F18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232" y="242680"/>
            <a:ext cx="6358499" cy="728309"/>
          </a:xfrm>
          <a:pattFill prst="pct75">
            <a:fgClr>
              <a:srgbClr val="00B0F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MM01-1- LES LONGUEURS (1/3)</a:t>
            </a:r>
            <a:endParaRPr lang="fr-FR" sz="2000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67A45C4-8B72-E8BA-38DC-46DA5A628ADD}"/>
              </a:ext>
            </a:extLst>
          </p:cNvPr>
          <p:cNvSpPr txBox="1"/>
          <p:nvPr/>
        </p:nvSpPr>
        <p:spPr>
          <a:xfrm>
            <a:off x="233369" y="1079916"/>
            <a:ext cx="6406506" cy="8648521"/>
          </a:xfrm>
          <a:prstGeom prst="rect">
            <a:avLst/>
          </a:prstGeom>
          <a:noFill/>
          <a:ln w="3175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Observe et retiens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: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r>
              <a:rPr lang="fr-FR" sz="2400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LE METRE</a:t>
            </a: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3D9FF1B-23F2-5CA6-FB34-E80BD5CB17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122" y="1471743"/>
            <a:ext cx="5727700" cy="379968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1E81018-CC82-E673-9FC3-EB9D96FC56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8675" y="6194594"/>
            <a:ext cx="5727700" cy="3429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91533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1786AC-53C1-7F3B-F438-FAF058F18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232" y="242680"/>
            <a:ext cx="6358499" cy="728309"/>
          </a:xfrm>
          <a:pattFill prst="pct75">
            <a:fgClr>
              <a:srgbClr val="00B0F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MM01-1- LES LONGUEURS (2/3)</a:t>
            </a:r>
            <a:endParaRPr lang="fr-FR" sz="2000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67A45C4-8B72-E8BA-38DC-46DA5A628ADD}"/>
              </a:ext>
            </a:extLst>
          </p:cNvPr>
          <p:cNvSpPr txBox="1"/>
          <p:nvPr/>
        </p:nvSpPr>
        <p:spPr>
          <a:xfrm>
            <a:off x="256225" y="1079916"/>
            <a:ext cx="6406506" cy="8648521"/>
          </a:xfrm>
          <a:prstGeom prst="rect">
            <a:avLst/>
          </a:prstGeom>
          <a:noFill/>
          <a:ln w="3175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lang="fr-FR" sz="1600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CENTIMETRES ET MILLIMETRES</a:t>
            </a:r>
          </a:p>
          <a:p>
            <a:pPr defTabSz="685800">
              <a:defRPr/>
            </a:pPr>
            <a:endParaRPr lang="fr-FR" sz="1600" b="1" u="sng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defTabSz="685800">
              <a:defRPr/>
            </a:pPr>
            <a:endParaRPr lang="fr-FR" sz="1600" b="1" u="sng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defTabSz="685800">
              <a:defRPr/>
            </a:pPr>
            <a:endParaRPr lang="fr-FR" sz="1600" b="1" u="sng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defTabSz="685800">
              <a:defRPr/>
            </a:pPr>
            <a:endParaRPr lang="fr-FR" sz="1600" b="1" u="sng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defTabSz="685800">
              <a:defRPr/>
            </a:pPr>
            <a:endParaRPr lang="fr-FR" sz="1600" b="1" u="sng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defTabSz="685800">
              <a:defRPr/>
            </a:pPr>
            <a:endParaRPr lang="fr-FR" sz="1600" b="1" u="sng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defTabSz="685800">
              <a:defRPr/>
            </a:pPr>
            <a:endParaRPr lang="fr-FR" sz="1600" b="1" u="sng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defTabSz="685800">
              <a:defRPr/>
            </a:pPr>
            <a:endParaRPr lang="fr-FR" sz="1600" b="1" u="sng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defTabSz="685800">
              <a:defRPr/>
            </a:pPr>
            <a:endParaRPr lang="fr-FR" sz="1600" b="1" u="sng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defTabSz="685800">
              <a:defRPr/>
            </a:pPr>
            <a:endParaRPr lang="fr-FR" sz="1600" b="1" u="sng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defTabSz="685800">
              <a:defRPr/>
            </a:pPr>
            <a:endParaRPr lang="fr-FR" sz="1600" b="1" u="sng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defTabSz="685800">
              <a:defRPr/>
            </a:pPr>
            <a:endParaRPr lang="fr-FR" sz="1600" b="1" u="sng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defTabSz="685800">
              <a:defRPr/>
            </a:pPr>
            <a:endParaRPr lang="fr-FR" sz="1600" b="1" u="sng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defTabSz="685800">
              <a:defRPr/>
            </a:pPr>
            <a:endParaRPr lang="fr-FR" sz="1600" b="1" u="sng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defTabSz="685800">
              <a:defRPr/>
            </a:pPr>
            <a:endParaRPr lang="fr-FR" sz="1600" b="1" u="sng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defTabSz="685800">
              <a:defRPr/>
            </a:pPr>
            <a:endParaRPr lang="fr-FR" sz="1600" b="1" u="sng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defTabSz="685800">
              <a:defRPr/>
            </a:pPr>
            <a:endParaRPr lang="fr-FR" sz="1600" b="1" u="sng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defTabSz="685800">
              <a:defRPr/>
            </a:pPr>
            <a:r>
              <a:rPr lang="fr-FR" sz="1600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METRES ET KILOMETRES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56EDCF4-2B09-B81D-3921-CCF0A320CA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232" y="1401916"/>
            <a:ext cx="6198168" cy="3985489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AA1D5B1-2A4B-DBC2-06B0-D9717AB803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081" y="5791574"/>
            <a:ext cx="6092319" cy="3901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24944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>
            <a:extLst>
              <a:ext uri="{FF2B5EF4-FFF2-40B4-BE49-F238E27FC236}">
                <a16:creationId xmlns:a16="http://schemas.microsoft.com/office/drawing/2014/main" id="{9AEA5506-4E9A-9E02-9A92-D817410A5292}"/>
              </a:ext>
            </a:extLst>
          </p:cNvPr>
          <p:cNvSpPr txBox="1"/>
          <p:nvPr/>
        </p:nvSpPr>
        <p:spPr>
          <a:xfrm>
            <a:off x="304232" y="1079916"/>
            <a:ext cx="6358499" cy="8771632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 la maison :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Pour t’assurer que tu as compris la leçon et pour l’apprendre, essaye de répondre à ces questions. Tu peux demander à un adulte de t’y aider.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lang="fr-FR" sz="8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228600" marR="0" lvl="0" indent="-22860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fr-FR" sz="12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Mesure les longueurs: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228600" marR="0" lvl="0" indent="-22860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2"/>
              <a:tabLst/>
              <a:defRPr/>
            </a:pPr>
            <a:r>
              <a:rPr lang="fr-FR" sz="12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Remplis le tableau en remplissant l’unité de mesure dans la page précédente (CENTIMETRES- METRE ET METRES-KILOMETRES</a:t>
            </a:r>
          </a:p>
          <a:p>
            <a:pPr marR="0" lvl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228600" marR="0" lvl="0" indent="-22860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fr-FR" sz="12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Trace un segment AB de 6cm.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01786AC-53C1-7F3B-F438-FAF058F18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232" y="242680"/>
            <a:ext cx="6358499" cy="728309"/>
          </a:xfrm>
          <a:pattFill prst="pct75">
            <a:fgClr>
              <a:srgbClr val="00B0F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MM01-1- LES LONGUEURS (3/3)</a:t>
            </a:r>
            <a:endParaRPr lang="fr-FR" sz="2000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7C49FE54-422F-AA1A-7B0D-7F201A4AE5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55" y="2080938"/>
            <a:ext cx="5638689" cy="340018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54B9AA9-67FE-FD34-C017-CE011473ED4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8561"/>
          <a:stretch/>
        </p:blipFill>
        <p:spPr>
          <a:xfrm>
            <a:off x="1225669" y="6463272"/>
            <a:ext cx="4820099" cy="3278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9847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1786AC-53C1-7F3B-F438-FAF058F18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232" y="242680"/>
            <a:ext cx="6358499" cy="728309"/>
          </a:xfrm>
          <a:pattFill prst="pct75">
            <a:fgClr>
              <a:srgbClr val="00B0F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MM01-2- LES LONGUEURS – tableau de conversion </a:t>
            </a:r>
            <a:endParaRPr lang="fr-FR" sz="2000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67A45C4-8B72-E8BA-38DC-46DA5A628ADD}"/>
              </a:ext>
            </a:extLst>
          </p:cNvPr>
          <p:cNvSpPr txBox="1"/>
          <p:nvPr/>
        </p:nvSpPr>
        <p:spPr>
          <a:xfrm>
            <a:off x="256225" y="1079916"/>
            <a:ext cx="6406506" cy="8710077"/>
          </a:xfrm>
          <a:prstGeom prst="rect">
            <a:avLst/>
          </a:prstGeom>
          <a:noFill/>
          <a:ln w="3175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lang="fr-FR" sz="1600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LE TABLEAU DE CONVERSION DU METRE</a:t>
            </a:r>
          </a:p>
          <a:p>
            <a:pPr defTabSz="685800">
              <a:defRPr/>
            </a:pPr>
            <a:endParaRPr lang="fr-FR" sz="1600" b="1" u="sng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defTabSz="685800">
              <a:defRPr/>
            </a:pPr>
            <a:endParaRPr lang="fr-FR" sz="1600" b="1" u="sng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defTabSz="685800">
              <a:defRPr/>
            </a:pPr>
            <a:endParaRPr lang="fr-FR" sz="1600" b="1" u="sng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defTabSz="685800">
              <a:defRPr/>
            </a:pPr>
            <a:endParaRPr lang="fr-FR" sz="1600" b="1" u="sng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defTabSz="685800">
              <a:defRPr/>
            </a:pPr>
            <a:endParaRPr lang="fr-FR" sz="1600" b="1" u="sng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defTabSz="685800">
              <a:defRPr/>
            </a:pPr>
            <a:endParaRPr lang="fr-FR" sz="1600" b="1" u="sng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defTabSz="685800">
              <a:defRPr/>
            </a:pPr>
            <a:endParaRPr lang="fr-FR" sz="1600" b="1" u="sng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defTabSz="685800">
              <a:defRPr/>
            </a:pPr>
            <a:endParaRPr lang="fr-FR" sz="1600" b="1" u="sng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defTabSz="685800">
              <a:defRPr/>
            </a:pPr>
            <a:endParaRPr lang="fr-FR" sz="1600" b="1" u="sng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defTabSz="685800">
              <a:defRPr/>
            </a:pPr>
            <a:endParaRPr lang="fr-FR" sz="1600" b="1" u="sng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defTabSz="685800">
              <a:defRPr/>
            </a:pPr>
            <a:endParaRPr lang="fr-FR" sz="1600" b="1" u="sng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defTabSz="685800">
              <a:defRPr/>
            </a:pPr>
            <a:endParaRPr lang="fr-FR" sz="1600" b="1" u="sng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defTabSz="685800">
              <a:defRPr/>
            </a:pPr>
            <a:endParaRPr lang="fr-FR" sz="1600" b="1" u="sng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defTabSz="685800">
              <a:defRPr/>
            </a:pPr>
            <a:endParaRPr lang="fr-FR" sz="1600" b="1" u="sng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defTabSz="685800">
              <a:defRPr/>
            </a:pPr>
            <a:endParaRPr lang="fr-FR" sz="1600" b="1" u="sng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defTabSz="685800">
              <a:defRPr/>
            </a:pPr>
            <a:endParaRPr lang="fr-FR" sz="1600" b="1" u="sng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r>
              <a:rPr lang="fr-FR" sz="12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¨Peux-tu donner la longueur d’une voiture en cm ?................................................;</a:t>
            </a: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6ACBCFF-26B4-EA01-A70A-8D0F45215CF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6338"/>
          <a:stretch/>
        </p:blipFill>
        <p:spPr>
          <a:xfrm>
            <a:off x="614086" y="1384029"/>
            <a:ext cx="5680295" cy="1879871"/>
          </a:xfrm>
          <a:prstGeom prst="rect">
            <a:avLst/>
          </a:prstGeom>
        </p:spPr>
      </p:pic>
      <p:graphicFrame>
        <p:nvGraphicFramePr>
          <p:cNvPr id="5" name="Tableau 5">
            <a:extLst>
              <a:ext uri="{FF2B5EF4-FFF2-40B4-BE49-F238E27FC236}">
                <a16:creationId xmlns:a16="http://schemas.microsoft.com/office/drawing/2014/main" id="{883E9E45-FB28-B1F6-D5E9-59D3B58196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2625191"/>
              </p:ext>
            </p:extLst>
          </p:nvPr>
        </p:nvGraphicFramePr>
        <p:xfrm>
          <a:off x="514349" y="3443518"/>
          <a:ext cx="5829302" cy="225044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346201">
                  <a:extLst>
                    <a:ext uri="{9D8B030D-6E8A-4147-A177-3AD203B41FA5}">
                      <a16:colId xmlns:a16="http://schemas.microsoft.com/office/drawing/2014/main" val="1639602023"/>
                    </a:ext>
                  </a:extLst>
                </a:gridCol>
                <a:gridCol w="640443">
                  <a:extLst>
                    <a:ext uri="{9D8B030D-6E8A-4147-A177-3AD203B41FA5}">
                      <a16:colId xmlns:a16="http://schemas.microsoft.com/office/drawing/2014/main" val="2259545251"/>
                    </a:ext>
                  </a:extLst>
                </a:gridCol>
                <a:gridCol w="640443">
                  <a:extLst>
                    <a:ext uri="{9D8B030D-6E8A-4147-A177-3AD203B41FA5}">
                      <a16:colId xmlns:a16="http://schemas.microsoft.com/office/drawing/2014/main" val="998944061"/>
                    </a:ext>
                  </a:extLst>
                </a:gridCol>
                <a:gridCol w="640443">
                  <a:extLst>
                    <a:ext uri="{9D8B030D-6E8A-4147-A177-3AD203B41FA5}">
                      <a16:colId xmlns:a16="http://schemas.microsoft.com/office/drawing/2014/main" val="2839717112"/>
                    </a:ext>
                  </a:extLst>
                </a:gridCol>
                <a:gridCol w="640443">
                  <a:extLst>
                    <a:ext uri="{9D8B030D-6E8A-4147-A177-3AD203B41FA5}">
                      <a16:colId xmlns:a16="http://schemas.microsoft.com/office/drawing/2014/main" val="3835269764"/>
                    </a:ext>
                  </a:extLst>
                </a:gridCol>
                <a:gridCol w="640443">
                  <a:extLst>
                    <a:ext uri="{9D8B030D-6E8A-4147-A177-3AD203B41FA5}">
                      <a16:colId xmlns:a16="http://schemas.microsoft.com/office/drawing/2014/main" val="3677291872"/>
                    </a:ext>
                  </a:extLst>
                </a:gridCol>
                <a:gridCol w="640443">
                  <a:extLst>
                    <a:ext uri="{9D8B030D-6E8A-4147-A177-3AD203B41FA5}">
                      <a16:colId xmlns:a16="http://schemas.microsoft.com/office/drawing/2014/main" val="925553740"/>
                    </a:ext>
                  </a:extLst>
                </a:gridCol>
                <a:gridCol w="640443">
                  <a:extLst>
                    <a:ext uri="{9D8B030D-6E8A-4147-A177-3AD203B41FA5}">
                      <a16:colId xmlns:a16="http://schemas.microsoft.com/office/drawing/2014/main" val="31786114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longueurs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hm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dam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dm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cm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mm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8975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Une règle </a:t>
                      </a:r>
                    </a:p>
                    <a:p>
                      <a:endParaRPr lang="fr-FR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3927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Une règle </a:t>
                      </a:r>
                    </a:p>
                    <a:p>
                      <a:endParaRPr lang="fr-FR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7210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Une règle </a:t>
                      </a:r>
                    </a:p>
                    <a:p>
                      <a:endParaRPr lang="fr-FR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2946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Une voiture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3263282"/>
                  </a:ext>
                </a:extLst>
              </a:tr>
            </a:tbl>
          </a:graphicData>
        </a:graphic>
      </p:graphicFrame>
      <p:sp>
        <p:nvSpPr>
          <p:cNvPr id="6" name="Bulle narrative : ronde 5">
            <a:extLst>
              <a:ext uri="{FF2B5EF4-FFF2-40B4-BE49-F238E27FC236}">
                <a16:creationId xmlns:a16="http://schemas.microsoft.com/office/drawing/2014/main" id="{F01EE069-0DC1-C3CB-4A5C-D581A58E59B3}"/>
              </a:ext>
            </a:extLst>
          </p:cNvPr>
          <p:cNvSpPr/>
          <p:nvPr/>
        </p:nvSpPr>
        <p:spPr>
          <a:xfrm>
            <a:off x="1663533" y="5981700"/>
            <a:ext cx="3276600" cy="1879871"/>
          </a:xfrm>
          <a:prstGeom prst="wedgeEllipseCallout">
            <a:avLst>
              <a:gd name="adj1" fmla="val -55329"/>
              <a:gd name="adj2" fmla="val -98288"/>
            </a:avLst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Une règle mesure 20cm. On peut aussi dire qu’elle mesure 2décimètres (dm) ou 200 millimètres (mm)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BEBE4D2A-C799-E7B4-2D1E-E363366B31F9}"/>
              </a:ext>
            </a:extLst>
          </p:cNvPr>
          <p:cNvSpPr/>
          <p:nvPr/>
        </p:nvSpPr>
        <p:spPr>
          <a:xfrm>
            <a:off x="5041733" y="5880100"/>
            <a:ext cx="1570198" cy="495300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1m=100cm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8013C6B-9F21-126B-1DA6-E49CD28B4E33}"/>
              </a:ext>
            </a:extLst>
          </p:cNvPr>
          <p:cNvSpPr/>
          <p:nvPr/>
        </p:nvSpPr>
        <p:spPr>
          <a:xfrm>
            <a:off x="5041734" y="6582104"/>
            <a:ext cx="1560042" cy="495300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1km=1000m</a:t>
            </a:r>
          </a:p>
        </p:txBody>
      </p:sp>
    </p:spTree>
    <p:extLst>
      <p:ext uri="{BB962C8B-B14F-4D97-AF65-F5344CB8AC3E}">
        <p14:creationId xmlns:p14="http://schemas.microsoft.com/office/powerpoint/2010/main" val="647592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>
            <a:extLst>
              <a:ext uri="{FF2B5EF4-FFF2-40B4-BE49-F238E27FC236}">
                <a16:creationId xmlns:a16="http://schemas.microsoft.com/office/drawing/2014/main" id="{9AEA5506-4E9A-9E02-9A92-D817410A5292}"/>
              </a:ext>
            </a:extLst>
          </p:cNvPr>
          <p:cNvSpPr txBox="1"/>
          <p:nvPr/>
        </p:nvSpPr>
        <p:spPr>
          <a:xfrm>
            <a:off x="278637" y="5627159"/>
            <a:ext cx="6358499" cy="4154984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 la maison :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Pour t’assurer que tu as compris la leçon et pour l’apprendre, essaye de répondre à ces questions. Tu peux demander à un adulte de t’y aider.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lang="fr-FR" sz="8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Calcule le contenu de ces portemonnaies :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r>
              <a:rPr lang="fr-FR" sz="12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Peux-tu me dire combien de centimes font 2€? ……………………………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01786AC-53C1-7F3B-F438-FAF058F18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232" y="242680"/>
            <a:ext cx="6358499" cy="728309"/>
          </a:xfrm>
          <a:pattFill prst="pct75">
            <a:fgClr>
              <a:srgbClr val="00B0F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MM02- LA MONNAIE</a:t>
            </a:r>
            <a:endParaRPr lang="fr-FR" sz="2000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67A45C4-8B72-E8BA-38DC-46DA5A628ADD}"/>
              </a:ext>
            </a:extLst>
          </p:cNvPr>
          <p:cNvSpPr txBox="1"/>
          <p:nvPr/>
        </p:nvSpPr>
        <p:spPr>
          <a:xfrm>
            <a:off x="256225" y="1079916"/>
            <a:ext cx="6406506" cy="4462760"/>
          </a:xfrm>
          <a:prstGeom prst="rect">
            <a:avLst/>
          </a:prstGeom>
          <a:noFill/>
          <a:ln w="3175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Observe et retiens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: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F841520-2BAA-EEE9-CB01-ADBC9CD4DB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731" y="6596673"/>
            <a:ext cx="4510599" cy="267832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2882301-7E32-2CFC-02B3-0178848B87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772" y="1362538"/>
            <a:ext cx="6317417" cy="4191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41279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>
            <a:extLst>
              <a:ext uri="{FF2B5EF4-FFF2-40B4-BE49-F238E27FC236}">
                <a16:creationId xmlns:a16="http://schemas.microsoft.com/office/drawing/2014/main" id="{9AEA5506-4E9A-9E02-9A92-D817410A5292}"/>
              </a:ext>
            </a:extLst>
          </p:cNvPr>
          <p:cNvSpPr txBox="1"/>
          <p:nvPr/>
        </p:nvSpPr>
        <p:spPr>
          <a:xfrm>
            <a:off x="278637" y="5627159"/>
            <a:ext cx="6358499" cy="4154984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 la maison :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Pour t’assurer que tu as compris la leçon et pour l’apprendre, essaye de répondre à ces questions. Tu peux demander à un adulte de t’y aider.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lang="fr-FR" sz="8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R="0" lvl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12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1. Résous le problème : Praline achète une robe à 36€. Elle paye avec un billet de 50€. Combien lui rend la vendeuse ?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r>
              <a:rPr lang="fr-FR" sz="12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1. Résous le problème : Lucas achète un livre à 15€30c. Il paye avec un billet de 20€. Combien lui rend le libraire ?</a:t>
            </a: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01786AC-53C1-7F3B-F438-FAF058F18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232" y="242680"/>
            <a:ext cx="6358499" cy="728309"/>
          </a:xfrm>
          <a:pattFill prst="pct75">
            <a:fgClr>
              <a:srgbClr val="00B0F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MM03- RENDU DE MONNAIE</a:t>
            </a:r>
            <a:endParaRPr lang="fr-FR" sz="2000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67A45C4-8B72-E8BA-38DC-46DA5A628ADD}"/>
              </a:ext>
            </a:extLst>
          </p:cNvPr>
          <p:cNvSpPr txBox="1"/>
          <p:nvPr/>
        </p:nvSpPr>
        <p:spPr>
          <a:xfrm>
            <a:off x="256225" y="1079916"/>
            <a:ext cx="6406506" cy="4462760"/>
          </a:xfrm>
          <a:prstGeom prst="rect">
            <a:avLst/>
          </a:prstGeom>
          <a:noFill/>
          <a:ln w="3175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Observe et retiens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: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0816A31-B1FA-9854-6E8C-750A9948A5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550" y="1460379"/>
            <a:ext cx="6184900" cy="391732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4E92420-DFC8-0EDB-3E99-3F3332FF13E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399" b="56785"/>
          <a:stretch/>
        </p:blipFill>
        <p:spPr>
          <a:xfrm>
            <a:off x="619270" y="6861688"/>
            <a:ext cx="4933806" cy="112263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735CC62-E114-EF62-FF7A-5417878AECE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2373"/>
          <a:stretch/>
        </p:blipFill>
        <p:spPr>
          <a:xfrm>
            <a:off x="714520" y="8464523"/>
            <a:ext cx="4814022" cy="125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01427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1786AC-53C1-7F3B-F438-FAF058F18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232" y="242680"/>
            <a:ext cx="6358499" cy="728309"/>
          </a:xfrm>
          <a:pattFill prst="pct75">
            <a:fgClr>
              <a:srgbClr val="00B0F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MM04- LIRE L’HEURE (1/2)</a:t>
            </a:r>
            <a:endParaRPr lang="fr-FR" sz="2000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67A45C4-8B72-E8BA-38DC-46DA5A628ADD}"/>
              </a:ext>
            </a:extLst>
          </p:cNvPr>
          <p:cNvSpPr txBox="1"/>
          <p:nvPr/>
        </p:nvSpPr>
        <p:spPr>
          <a:xfrm>
            <a:off x="256225" y="1079916"/>
            <a:ext cx="6406506" cy="8710077"/>
          </a:xfrm>
          <a:prstGeom prst="rect">
            <a:avLst/>
          </a:prstGeom>
          <a:noFill/>
          <a:ln w="3175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Observe et retiens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: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9F184761-6BCD-4C33-B386-EEEA7644800D}"/>
              </a:ext>
            </a:extLst>
          </p:cNvPr>
          <p:cNvSpPr/>
          <p:nvPr/>
        </p:nvSpPr>
        <p:spPr>
          <a:xfrm>
            <a:off x="6124575" y="4533900"/>
            <a:ext cx="237344" cy="60855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47EB288-BA59-9434-86A9-1509E60155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81" y="1415792"/>
            <a:ext cx="5648325" cy="362891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413B278-8E36-F517-367E-80972C560D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984" y="5691624"/>
            <a:ext cx="6141055" cy="3971696"/>
          </a:xfrm>
          <a:prstGeom prst="rect">
            <a:avLst/>
          </a:prstGeom>
        </p:spPr>
      </p:pic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4C415D65-C60C-31D5-B28B-F9939A8FE7A7}"/>
              </a:ext>
            </a:extLst>
          </p:cNvPr>
          <p:cNvSpPr/>
          <p:nvPr/>
        </p:nvSpPr>
        <p:spPr>
          <a:xfrm>
            <a:off x="6024478" y="4642827"/>
            <a:ext cx="237344" cy="60855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711337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>
            <a:extLst>
              <a:ext uri="{FF2B5EF4-FFF2-40B4-BE49-F238E27FC236}">
                <a16:creationId xmlns:a16="http://schemas.microsoft.com/office/drawing/2014/main" id="{9AEA5506-4E9A-9E02-9A92-D817410A5292}"/>
              </a:ext>
            </a:extLst>
          </p:cNvPr>
          <p:cNvSpPr txBox="1"/>
          <p:nvPr/>
        </p:nvSpPr>
        <p:spPr>
          <a:xfrm>
            <a:off x="304232" y="1283943"/>
            <a:ext cx="6358499" cy="8402300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 la maison :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Pour t’assurer que tu as compris la leçon et pour l’apprendre, essaye de répondre à ces questions. Tu peux demander à un adulte de t’y aider.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lang="fr-FR" sz="8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R="0" lvl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12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1. Lis et écris l’heure de chaque horloge.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r>
              <a:rPr lang="fr-FR" sz="12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2, Place les aiguilles sur les horloges.</a:t>
            </a: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01786AC-53C1-7F3B-F438-FAF058F18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232" y="242680"/>
            <a:ext cx="6358499" cy="728309"/>
          </a:xfrm>
          <a:pattFill prst="pct75">
            <a:fgClr>
              <a:srgbClr val="00B0F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MM04- LIRE L’HEURE (2/2)</a:t>
            </a:r>
            <a:endParaRPr lang="fr-FR" sz="20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E4B9A3A-18CD-F4FE-F2EE-0A03CA1C9C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5681" y="2349821"/>
            <a:ext cx="3486637" cy="423921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710B41F-8160-F21C-089C-CDC440C6CD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3287" y="6589039"/>
            <a:ext cx="2461558" cy="2992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12174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1786AC-53C1-7F3B-F438-FAF058F18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232" y="242680"/>
            <a:ext cx="6358499" cy="728309"/>
          </a:xfrm>
          <a:pattFill prst="pct75">
            <a:fgClr>
              <a:srgbClr val="00B0F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MM05- CALCUL DE DUREE</a:t>
            </a:r>
            <a:endParaRPr lang="fr-FR" sz="2000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67A45C4-8B72-E8BA-38DC-46DA5A628ADD}"/>
              </a:ext>
            </a:extLst>
          </p:cNvPr>
          <p:cNvSpPr txBox="1"/>
          <p:nvPr/>
        </p:nvSpPr>
        <p:spPr>
          <a:xfrm>
            <a:off x="256225" y="1079916"/>
            <a:ext cx="6406506" cy="4462760"/>
          </a:xfrm>
          <a:prstGeom prst="rect">
            <a:avLst/>
          </a:prstGeom>
          <a:noFill/>
          <a:ln w="3175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Observe et retiens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: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9F184761-6BCD-4C33-B386-EEEA7644800D}"/>
              </a:ext>
            </a:extLst>
          </p:cNvPr>
          <p:cNvSpPr/>
          <p:nvPr/>
        </p:nvSpPr>
        <p:spPr>
          <a:xfrm>
            <a:off x="6124575" y="4533900"/>
            <a:ext cx="237344" cy="60855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4C415D65-C60C-31D5-B28B-F9939A8FE7A7}"/>
              </a:ext>
            </a:extLst>
          </p:cNvPr>
          <p:cNvSpPr/>
          <p:nvPr/>
        </p:nvSpPr>
        <p:spPr>
          <a:xfrm>
            <a:off x="6024478" y="4642827"/>
            <a:ext cx="237344" cy="60855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2A3A65C-2BC4-C34F-4A00-50B95E3996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278" y="1530876"/>
            <a:ext cx="5994400" cy="3904078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43A25A6B-741B-B86A-2AE9-DF8C6B73F863}"/>
              </a:ext>
            </a:extLst>
          </p:cNvPr>
          <p:cNvSpPr txBox="1"/>
          <p:nvPr/>
        </p:nvSpPr>
        <p:spPr>
          <a:xfrm>
            <a:off x="278637" y="5627159"/>
            <a:ext cx="6358499" cy="4154984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 la maison :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Pour t’assurer que tu as compris la leçon et pour l’apprendre, essaye de répondre à ces questions. Tu peux demander à un adulte de t’y aider.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lang="fr-FR" sz="8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228600" marR="0" lvl="0" indent="-22860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AutoNum type="arabicPeriod"/>
              <a:tabLst/>
              <a:defRPr/>
            </a:pPr>
            <a:r>
              <a:rPr lang="fr-FR" sz="12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Résous le problème : Le match de volley a commencé à 15h15 et s’est terminé à 16h30. </a:t>
            </a:r>
          </a:p>
          <a:p>
            <a:pPr marR="0" lvl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12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Quelle a été la durée du match? </a:t>
            </a:r>
          </a:p>
          <a:p>
            <a:pPr marR="0" lvl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r>
              <a:rPr lang="fr-FR" sz="12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2. Un film a commencé à 14h30 et a durée 1h30. A quelle heure s’est-il terminé ?</a:t>
            </a: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2F23DD90-7CC5-99B7-D2AD-DA721839A99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8485" b="63411"/>
          <a:stretch/>
        </p:blipFill>
        <p:spPr>
          <a:xfrm>
            <a:off x="708144" y="6787727"/>
            <a:ext cx="5416431" cy="119969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17C3828-AE9C-50C3-0369-EBB6F4123CD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8485" b="63411"/>
          <a:stretch/>
        </p:blipFill>
        <p:spPr>
          <a:xfrm>
            <a:off x="749670" y="8510175"/>
            <a:ext cx="5416431" cy="1199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36565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1786AC-53C1-7F3B-F438-FAF058F18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232" y="242680"/>
            <a:ext cx="6358499" cy="728309"/>
          </a:xfrm>
          <a:pattFill prst="pct75">
            <a:fgClr>
              <a:srgbClr val="00B0F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MM06- LES MASSES</a:t>
            </a:r>
            <a:endParaRPr lang="fr-FR" sz="2000" dirty="0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12B5B6F-B4EA-551A-4127-3E903AF62AB4}"/>
              </a:ext>
            </a:extLst>
          </p:cNvPr>
          <p:cNvSpPr/>
          <p:nvPr/>
        </p:nvSpPr>
        <p:spPr>
          <a:xfrm>
            <a:off x="5886509" y="351607"/>
            <a:ext cx="750627" cy="452131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atin typeface="Jumble" panose="02000503000000020004" pitchFamily="2" charset="0"/>
              </a:rPr>
              <a:t>CE2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67A45C4-8B72-E8BA-38DC-46DA5A628ADD}"/>
              </a:ext>
            </a:extLst>
          </p:cNvPr>
          <p:cNvSpPr txBox="1"/>
          <p:nvPr/>
        </p:nvSpPr>
        <p:spPr>
          <a:xfrm>
            <a:off x="256225" y="1079916"/>
            <a:ext cx="6406506" cy="5632311"/>
          </a:xfrm>
          <a:prstGeom prst="rect">
            <a:avLst/>
          </a:prstGeom>
          <a:noFill/>
          <a:ln w="3175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Observe et retiens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: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r>
              <a:rPr lang="fr-FR" sz="12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Pour aller plus loin : </a:t>
            </a: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9F184761-6BCD-4C33-B386-EEEA7644800D}"/>
              </a:ext>
            </a:extLst>
          </p:cNvPr>
          <p:cNvSpPr/>
          <p:nvPr/>
        </p:nvSpPr>
        <p:spPr>
          <a:xfrm>
            <a:off x="6124575" y="4533900"/>
            <a:ext cx="237344" cy="60855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4C415D65-C60C-31D5-B28B-F9939A8FE7A7}"/>
              </a:ext>
            </a:extLst>
          </p:cNvPr>
          <p:cNvSpPr/>
          <p:nvPr/>
        </p:nvSpPr>
        <p:spPr>
          <a:xfrm>
            <a:off x="6024478" y="4642827"/>
            <a:ext cx="237344" cy="60855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3A25A6B-741B-B86A-2AE9-DF8C6B73F863}"/>
              </a:ext>
            </a:extLst>
          </p:cNvPr>
          <p:cNvSpPr txBox="1"/>
          <p:nvPr/>
        </p:nvSpPr>
        <p:spPr>
          <a:xfrm>
            <a:off x="198689" y="6791933"/>
            <a:ext cx="6358499" cy="3046988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 la maison :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Pour t’assurer que tu as compris la leçon et pour l’apprendre, essaye de répondre à ces questions. Tu peux demander à un adulte de t’y aider.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lang="fr-FR" sz="8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r>
              <a:rPr lang="fr-FR" sz="12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Convertis les masses suivantes en grammes :</a:t>
            </a: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r>
              <a:rPr lang="fr-FR" sz="12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Convertis les masses suivantes en kilogrammes et grammes  :</a:t>
            </a: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3D2530E-E871-F46B-9EF8-CCD866E8DB4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659"/>
          <a:stretch/>
        </p:blipFill>
        <p:spPr>
          <a:xfrm>
            <a:off x="369081" y="1326654"/>
            <a:ext cx="6061108" cy="3903022"/>
          </a:xfrm>
          <a:prstGeom prst="rect">
            <a:avLst/>
          </a:prstGeom>
        </p:spPr>
      </p:pic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E18F169D-2B36-7AFE-589B-E236FE4EEB75}"/>
              </a:ext>
            </a:extLst>
          </p:cNvPr>
          <p:cNvSpPr/>
          <p:nvPr/>
        </p:nvSpPr>
        <p:spPr>
          <a:xfrm>
            <a:off x="300812" y="7887955"/>
            <a:ext cx="2601529" cy="416874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sz="15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 kg 400 g = ……………………..g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83B238D3-5B5F-028E-5FE1-EE522AEC5BA7}"/>
              </a:ext>
            </a:extLst>
          </p:cNvPr>
          <p:cNvSpPr/>
          <p:nvPr/>
        </p:nvSpPr>
        <p:spPr>
          <a:xfrm>
            <a:off x="3568065" y="7878823"/>
            <a:ext cx="2601529" cy="416874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sz="15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10 kg = ……………………..g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394358B-C918-389F-4482-A216D7B550A3}"/>
              </a:ext>
            </a:extLst>
          </p:cNvPr>
          <p:cNvSpPr/>
          <p:nvPr/>
        </p:nvSpPr>
        <p:spPr>
          <a:xfrm>
            <a:off x="332171" y="8469040"/>
            <a:ext cx="2601529" cy="416874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sz="15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3 kg 600 g = ……………………..g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C0C05A6E-FF0A-3A4C-DB49-BFC19121363C}"/>
              </a:ext>
            </a:extLst>
          </p:cNvPr>
          <p:cNvSpPr/>
          <p:nvPr/>
        </p:nvSpPr>
        <p:spPr>
          <a:xfrm>
            <a:off x="3284980" y="9305527"/>
            <a:ext cx="2601529" cy="416874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sz="15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………… kg …………. g= 1 000 g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0FA344B2-F9B9-5CAB-F6BD-80F24FC80C55}"/>
              </a:ext>
            </a:extLst>
          </p:cNvPr>
          <p:cNvSpPr/>
          <p:nvPr/>
        </p:nvSpPr>
        <p:spPr>
          <a:xfrm>
            <a:off x="332171" y="9305527"/>
            <a:ext cx="2601529" cy="416874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sz="15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………… kg …………. g= 3 500 g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7DE3735-33B5-4C5A-DF34-51BC833CDF8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35395"/>
          <a:stretch>
            <a:fillRect/>
          </a:stretch>
        </p:blipFill>
        <p:spPr>
          <a:xfrm>
            <a:off x="1900656" y="5302291"/>
            <a:ext cx="3753374" cy="1378592"/>
          </a:xfrm>
          <a:prstGeom prst="rect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AD1199C9-5803-39B8-81FF-5648451D3401}"/>
              </a:ext>
            </a:extLst>
          </p:cNvPr>
          <p:cNvSpPr/>
          <p:nvPr/>
        </p:nvSpPr>
        <p:spPr>
          <a:xfrm>
            <a:off x="2736639" y="2288867"/>
            <a:ext cx="1662852" cy="432561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1000 kg= 1 t</a:t>
            </a:r>
          </a:p>
        </p:txBody>
      </p:sp>
    </p:spTree>
    <p:extLst>
      <p:ext uri="{BB962C8B-B14F-4D97-AF65-F5344CB8AC3E}">
        <p14:creationId xmlns:p14="http://schemas.microsoft.com/office/powerpoint/2010/main" val="51101615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1786AC-53C1-7F3B-F438-FAF058F18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232" y="242680"/>
            <a:ext cx="6358499" cy="728309"/>
          </a:xfrm>
          <a:pattFill prst="pct75">
            <a:fgClr>
              <a:srgbClr val="00B0F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MM07- LES CONTENANCES</a:t>
            </a:r>
            <a:endParaRPr lang="fr-FR" sz="2000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67A45C4-8B72-E8BA-38DC-46DA5A628ADD}"/>
              </a:ext>
            </a:extLst>
          </p:cNvPr>
          <p:cNvSpPr txBox="1"/>
          <p:nvPr/>
        </p:nvSpPr>
        <p:spPr>
          <a:xfrm>
            <a:off x="256225" y="1079916"/>
            <a:ext cx="6406506" cy="5447645"/>
          </a:xfrm>
          <a:prstGeom prst="rect">
            <a:avLst/>
          </a:prstGeom>
          <a:noFill/>
          <a:ln w="3175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Observe et retiens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: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r>
              <a:rPr lang="fr-FR" sz="12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Pour aller plus loin : </a:t>
            </a: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9F184761-6BCD-4C33-B386-EEEA7644800D}"/>
              </a:ext>
            </a:extLst>
          </p:cNvPr>
          <p:cNvSpPr/>
          <p:nvPr/>
        </p:nvSpPr>
        <p:spPr>
          <a:xfrm>
            <a:off x="6124575" y="4533900"/>
            <a:ext cx="237344" cy="60855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4C415D65-C60C-31D5-B28B-F9939A8FE7A7}"/>
              </a:ext>
            </a:extLst>
          </p:cNvPr>
          <p:cNvSpPr/>
          <p:nvPr/>
        </p:nvSpPr>
        <p:spPr>
          <a:xfrm>
            <a:off x="6024478" y="4642827"/>
            <a:ext cx="237344" cy="60855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3A25A6B-741B-B86A-2AE9-DF8C6B73F863}"/>
              </a:ext>
            </a:extLst>
          </p:cNvPr>
          <p:cNvSpPr txBox="1"/>
          <p:nvPr/>
        </p:nvSpPr>
        <p:spPr>
          <a:xfrm>
            <a:off x="198689" y="6585102"/>
            <a:ext cx="6358499" cy="3231654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 la maison :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Pour t’assurer que tu as compris la leçon et pour l’apprendre, essaye de répondre à ces questions. Tu peux demander à un adulte de t’y aider.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lang="fr-FR" sz="8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r>
              <a:rPr lang="fr-FR" sz="12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Convertis les CONTENANCES suivantes en centilitres :</a:t>
            </a: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r>
              <a:rPr lang="fr-FR" sz="12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Convertis les CONTENANCES suivantes en litres :</a:t>
            </a: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E18F169D-2B36-7AFE-589B-E236FE4EEB75}"/>
              </a:ext>
            </a:extLst>
          </p:cNvPr>
          <p:cNvSpPr/>
          <p:nvPr/>
        </p:nvSpPr>
        <p:spPr>
          <a:xfrm>
            <a:off x="300812" y="7713783"/>
            <a:ext cx="2601529" cy="416874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sz="15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 l= ……………………..cl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83B238D3-5B5F-028E-5FE1-EE522AEC5BA7}"/>
              </a:ext>
            </a:extLst>
          </p:cNvPr>
          <p:cNvSpPr/>
          <p:nvPr/>
        </p:nvSpPr>
        <p:spPr>
          <a:xfrm>
            <a:off x="3568065" y="7704651"/>
            <a:ext cx="2601529" cy="416874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sz="15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 l 20 cl= …………………….. cl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394358B-C918-389F-4482-A216D7B550A3}"/>
              </a:ext>
            </a:extLst>
          </p:cNvPr>
          <p:cNvSpPr/>
          <p:nvPr/>
        </p:nvSpPr>
        <p:spPr>
          <a:xfrm>
            <a:off x="332171" y="8294868"/>
            <a:ext cx="2601529" cy="416874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sz="15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6 l = ……………………..cl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C0C05A6E-FF0A-3A4C-DB49-BFC19121363C}"/>
              </a:ext>
            </a:extLst>
          </p:cNvPr>
          <p:cNvSpPr/>
          <p:nvPr/>
        </p:nvSpPr>
        <p:spPr>
          <a:xfrm>
            <a:off x="3284980" y="9305527"/>
            <a:ext cx="2601529" cy="416874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sz="15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…………………… l = 400 cl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0FA344B2-F9B9-5CAB-F6BD-80F24FC80C55}"/>
              </a:ext>
            </a:extLst>
          </p:cNvPr>
          <p:cNvSpPr/>
          <p:nvPr/>
        </p:nvSpPr>
        <p:spPr>
          <a:xfrm>
            <a:off x="332171" y="9305527"/>
            <a:ext cx="2601529" cy="416874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sz="15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………………….… l= 500 cl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903268A-3CEB-35D3-4C01-80D582A7B87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5439" b="2489"/>
          <a:stretch/>
        </p:blipFill>
        <p:spPr>
          <a:xfrm>
            <a:off x="2071051" y="5256337"/>
            <a:ext cx="3953427" cy="124655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61A1A02-9529-FB0F-7ABF-8D8963CE2F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249" y="1380395"/>
            <a:ext cx="6190653" cy="3905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41976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1786AC-53C1-7F3B-F438-FAF058F18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232" y="242680"/>
            <a:ext cx="6358499" cy="728309"/>
          </a:xfrm>
          <a:pattFill prst="pct75">
            <a:fgClr>
              <a:srgbClr val="00B0F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MM08- LE PERIMETRE D’UNE FIGURE</a:t>
            </a:r>
            <a:endParaRPr lang="fr-FR" sz="2000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67A45C4-8B72-E8BA-38DC-46DA5A628ADD}"/>
              </a:ext>
            </a:extLst>
          </p:cNvPr>
          <p:cNvSpPr txBox="1"/>
          <p:nvPr/>
        </p:nvSpPr>
        <p:spPr>
          <a:xfrm>
            <a:off x="256225" y="1079916"/>
            <a:ext cx="6406506" cy="4708981"/>
          </a:xfrm>
          <a:prstGeom prst="rect">
            <a:avLst/>
          </a:prstGeom>
          <a:noFill/>
          <a:ln w="3175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Observe et retiens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: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9F184761-6BCD-4C33-B386-EEEA7644800D}"/>
              </a:ext>
            </a:extLst>
          </p:cNvPr>
          <p:cNvSpPr/>
          <p:nvPr/>
        </p:nvSpPr>
        <p:spPr>
          <a:xfrm>
            <a:off x="6124575" y="4533900"/>
            <a:ext cx="237344" cy="60855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4C415D65-C60C-31D5-B28B-F9939A8FE7A7}"/>
              </a:ext>
            </a:extLst>
          </p:cNvPr>
          <p:cNvSpPr/>
          <p:nvPr/>
        </p:nvSpPr>
        <p:spPr>
          <a:xfrm>
            <a:off x="6024478" y="4642827"/>
            <a:ext cx="237344" cy="60855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3A25A6B-741B-B86A-2AE9-DF8C6B73F863}"/>
              </a:ext>
            </a:extLst>
          </p:cNvPr>
          <p:cNvSpPr txBox="1"/>
          <p:nvPr/>
        </p:nvSpPr>
        <p:spPr>
          <a:xfrm>
            <a:off x="249750" y="5931385"/>
            <a:ext cx="6358499" cy="3785652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 la maison :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Pour t’assurer que tu as compris la leçon et pour l’apprendre, essaye de répondre à ces questions. Tu peux demander à un adulte de t’y aider.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lang="fr-FR" sz="8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r>
              <a:rPr lang="fr-FR" sz="12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Mesure le périmètre de ce rectangle ! </a:t>
            </a: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r>
              <a:rPr lang="fr-FR" sz="12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Il mesure   ……………+ ……………+  ……………+ …….……… = …………………… cm</a:t>
            </a: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75F9F8B-F040-859B-C810-90109D1FFA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087" y="1443724"/>
            <a:ext cx="6162101" cy="3957376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CAAF148-3F39-E158-7706-3FA47D5E53A1}"/>
              </a:ext>
            </a:extLst>
          </p:cNvPr>
          <p:cNvSpPr/>
          <p:nvPr/>
        </p:nvSpPr>
        <p:spPr>
          <a:xfrm>
            <a:off x="2345708" y="7750581"/>
            <a:ext cx="2166582" cy="1440048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47F28A4-6FD3-44DE-1B2E-770BD456EB7F}"/>
              </a:ext>
            </a:extLst>
          </p:cNvPr>
          <p:cNvSpPr txBox="1"/>
          <p:nvPr/>
        </p:nvSpPr>
        <p:spPr>
          <a:xfrm rot="16200000">
            <a:off x="1610436" y="8266105"/>
            <a:ext cx="7506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4 cm 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857682C4-8EDC-67CF-5722-C6EF20EBF139}"/>
              </a:ext>
            </a:extLst>
          </p:cNvPr>
          <p:cNvSpPr txBox="1"/>
          <p:nvPr/>
        </p:nvSpPr>
        <p:spPr>
          <a:xfrm rot="5400000">
            <a:off x="4496936" y="8445801"/>
            <a:ext cx="7506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4 cm 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2638793F-748B-02C5-C440-87C0D7249DD9}"/>
              </a:ext>
            </a:extLst>
          </p:cNvPr>
          <p:cNvSpPr txBox="1"/>
          <p:nvPr/>
        </p:nvSpPr>
        <p:spPr>
          <a:xfrm>
            <a:off x="3108168" y="7404527"/>
            <a:ext cx="7506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6 cm 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911E3B1D-C902-FEF8-0353-920CC3867917}"/>
              </a:ext>
            </a:extLst>
          </p:cNvPr>
          <p:cNvSpPr txBox="1"/>
          <p:nvPr/>
        </p:nvSpPr>
        <p:spPr>
          <a:xfrm>
            <a:off x="3108168" y="9140701"/>
            <a:ext cx="7506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6 cm </a:t>
            </a:r>
          </a:p>
        </p:txBody>
      </p:sp>
    </p:spTree>
    <p:extLst>
      <p:ext uri="{BB962C8B-B14F-4D97-AF65-F5344CB8AC3E}">
        <p14:creationId xmlns:p14="http://schemas.microsoft.com/office/powerpoint/2010/main" val="10886766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1786AC-53C1-7F3B-F438-FAF058F18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232" y="242680"/>
            <a:ext cx="6358499" cy="728309"/>
          </a:xfrm>
          <a:pattFill prst="pct75">
            <a:fgClr>
              <a:srgbClr val="00B05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MG01- TRACER A LA REGLE</a:t>
            </a:r>
            <a:endParaRPr lang="fr-FR" sz="2000" dirty="0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12B5B6F-B4EA-551A-4127-3E903AF62AB4}"/>
              </a:ext>
            </a:extLst>
          </p:cNvPr>
          <p:cNvSpPr/>
          <p:nvPr/>
        </p:nvSpPr>
        <p:spPr>
          <a:xfrm>
            <a:off x="5857030" y="256075"/>
            <a:ext cx="750627" cy="452131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atin typeface="Jumble" panose="02000503000000020004" pitchFamily="2" charset="0"/>
              </a:rPr>
              <a:t>CE1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67A45C4-8B72-E8BA-38DC-46DA5A628ADD}"/>
              </a:ext>
            </a:extLst>
          </p:cNvPr>
          <p:cNvSpPr txBox="1"/>
          <p:nvPr/>
        </p:nvSpPr>
        <p:spPr>
          <a:xfrm>
            <a:off x="256225" y="1079916"/>
            <a:ext cx="6406506" cy="4462760"/>
          </a:xfrm>
          <a:prstGeom prst="rect">
            <a:avLst/>
          </a:prstGeom>
          <a:noFill/>
          <a:ln w="3175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Observe et retiens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:</a:t>
            </a:r>
            <a:endParaRPr lang="fr-FR" sz="1600" b="1" u="sng" dirty="0"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9F184761-6BCD-4C33-B386-EEEA7644800D}"/>
              </a:ext>
            </a:extLst>
          </p:cNvPr>
          <p:cNvSpPr/>
          <p:nvPr/>
        </p:nvSpPr>
        <p:spPr>
          <a:xfrm>
            <a:off x="6124575" y="4533900"/>
            <a:ext cx="237344" cy="60855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4C415D65-C60C-31D5-B28B-F9939A8FE7A7}"/>
              </a:ext>
            </a:extLst>
          </p:cNvPr>
          <p:cNvSpPr/>
          <p:nvPr/>
        </p:nvSpPr>
        <p:spPr>
          <a:xfrm>
            <a:off x="6024478" y="4642827"/>
            <a:ext cx="237344" cy="60855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3A25A6B-741B-B86A-2AE9-DF8C6B73F863}"/>
              </a:ext>
            </a:extLst>
          </p:cNvPr>
          <p:cNvSpPr txBox="1"/>
          <p:nvPr/>
        </p:nvSpPr>
        <p:spPr>
          <a:xfrm>
            <a:off x="249749" y="5635664"/>
            <a:ext cx="6358499" cy="4154984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 la maison :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Pour t’assurer que tu as compris la leçon et pour l’apprendre, essaye de répondre à ces questions. Tu peux demander à un adulte de t’y aider.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lang="fr-FR" sz="8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r>
              <a:rPr lang="fr-FR" sz="12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Relie les points pour terminer la toile d’araignée ! </a:t>
            </a: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24A8050-9B56-11A1-4A51-68D8EDDAF6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088" y="1368236"/>
            <a:ext cx="6261822" cy="405377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8AE0E19-5B9E-4F32-F198-8B411B81CF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664" y="6632811"/>
            <a:ext cx="5344911" cy="3157837"/>
          </a:xfrm>
          <a:prstGeom prst="rect">
            <a:avLst/>
          </a:prstGeom>
        </p:spPr>
      </p:pic>
      <p:pic>
        <p:nvPicPr>
          <p:cNvPr id="1026" name="Picture 2" descr="Résultat d’images pour GEOMETRIE DESSINµ">
            <a:extLst>
              <a:ext uri="{FF2B5EF4-FFF2-40B4-BE49-F238E27FC236}">
                <a16:creationId xmlns:a16="http://schemas.microsoft.com/office/drawing/2014/main" id="{7B535F8C-2E8A-D880-4A2E-6F6D05B432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537" y="761526"/>
            <a:ext cx="963825" cy="682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68858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1786AC-53C1-7F3B-F438-FAF058F18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232" y="242680"/>
            <a:ext cx="6358499" cy="728309"/>
          </a:xfrm>
          <a:pattFill prst="pct75">
            <a:fgClr>
              <a:srgbClr val="00B05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MG02- DROITE ET SEGMENT (1/2)</a:t>
            </a:r>
            <a:endParaRPr lang="fr-FR" sz="2000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67A45C4-8B72-E8BA-38DC-46DA5A628ADD}"/>
              </a:ext>
            </a:extLst>
          </p:cNvPr>
          <p:cNvSpPr txBox="1"/>
          <p:nvPr/>
        </p:nvSpPr>
        <p:spPr>
          <a:xfrm>
            <a:off x="256225" y="1079916"/>
            <a:ext cx="6406506" cy="8648521"/>
          </a:xfrm>
          <a:prstGeom prst="rect">
            <a:avLst/>
          </a:prstGeom>
          <a:noFill/>
          <a:ln w="3175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Observe et retiens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: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9F184761-6BCD-4C33-B386-EEEA7644800D}"/>
              </a:ext>
            </a:extLst>
          </p:cNvPr>
          <p:cNvSpPr/>
          <p:nvPr/>
        </p:nvSpPr>
        <p:spPr>
          <a:xfrm>
            <a:off x="6124575" y="4533900"/>
            <a:ext cx="237344" cy="60855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4C415D65-C60C-31D5-B28B-F9939A8FE7A7}"/>
              </a:ext>
            </a:extLst>
          </p:cNvPr>
          <p:cNvSpPr/>
          <p:nvPr/>
        </p:nvSpPr>
        <p:spPr>
          <a:xfrm>
            <a:off x="6024478" y="4642827"/>
            <a:ext cx="237344" cy="60855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CACE7A9-A661-8188-3225-CD1EEE5B99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4" y="1382426"/>
            <a:ext cx="6129769" cy="400844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2C7F358-6D78-580D-500E-E80B3B2FFB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413" y="5756527"/>
            <a:ext cx="6129769" cy="3797866"/>
          </a:xfrm>
          <a:prstGeom prst="rect">
            <a:avLst/>
          </a:prstGeom>
        </p:spPr>
      </p:pic>
      <p:pic>
        <p:nvPicPr>
          <p:cNvPr id="11" name="Picture 2" descr="Résultat d’images pour GEOMETRIE DESSINµ">
            <a:extLst>
              <a:ext uri="{FF2B5EF4-FFF2-40B4-BE49-F238E27FC236}">
                <a16:creationId xmlns:a16="http://schemas.microsoft.com/office/drawing/2014/main" id="{F49EF82B-58E7-718A-86B7-877E81139F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537" y="761526"/>
            <a:ext cx="963825" cy="682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158216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1786AC-53C1-7F3B-F438-FAF058F18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232" y="242680"/>
            <a:ext cx="6358499" cy="728309"/>
          </a:xfrm>
          <a:pattFill prst="pct75">
            <a:fgClr>
              <a:srgbClr val="00B05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MG02- DROITE ET SEGMENT (2/2)</a:t>
            </a:r>
            <a:endParaRPr lang="fr-FR" sz="2000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3A25A6B-741B-B86A-2AE9-DF8C6B73F863}"/>
              </a:ext>
            </a:extLst>
          </p:cNvPr>
          <p:cNvSpPr txBox="1"/>
          <p:nvPr/>
        </p:nvSpPr>
        <p:spPr>
          <a:xfrm>
            <a:off x="249750" y="1303500"/>
            <a:ext cx="6358499" cy="8463855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 la maison :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Pour t’assurer que tu as compris la leçon et pour l’apprendre, essaye de répondre à ces questions. Tu peux demander à un adulte de t’y aider. </a:t>
            </a:r>
          </a:p>
          <a:p>
            <a:pPr marR="0" lvl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1200" b="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Trace les segments [AB], [BC], [DE]</a:t>
            </a: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r>
              <a:rPr lang="fr-FR" sz="12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Trace une droite (d)  </a:t>
            </a: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r>
              <a:rPr lang="fr-FR" sz="12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Trace un segment [AB] de 6 cm et indique le milieu par une croix : </a:t>
            </a: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6EB888B9-1606-3583-B125-7AC1B34FB817}"/>
              </a:ext>
            </a:extLst>
          </p:cNvPr>
          <p:cNvSpPr/>
          <p:nvPr/>
        </p:nvSpPr>
        <p:spPr>
          <a:xfrm>
            <a:off x="559559" y="2385882"/>
            <a:ext cx="5802361" cy="2176739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8F3203A-DB55-E684-24FF-6F21A1E41847}"/>
              </a:ext>
            </a:extLst>
          </p:cNvPr>
          <p:cNvSpPr txBox="1"/>
          <p:nvPr/>
        </p:nvSpPr>
        <p:spPr>
          <a:xfrm>
            <a:off x="832514" y="2396182"/>
            <a:ext cx="4230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</a:t>
            </a:r>
          </a:p>
          <a:p>
            <a:r>
              <a:rPr lang="fr-FR" dirty="0"/>
              <a:t>X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270DEA3-41D9-1FB4-DD20-7255EC654BE9}"/>
              </a:ext>
            </a:extLst>
          </p:cNvPr>
          <p:cNvSpPr txBox="1"/>
          <p:nvPr/>
        </p:nvSpPr>
        <p:spPr>
          <a:xfrm>
            <a:off x="1380699" y="3504135"/>
            <a:ext cx="4230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B</a:t>
            </a:r>
          </a:p>
          <a:p>
            <a:r>
              <a:rPr lang="fr-FR" dirty="0"/>
              <a:t>X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E7A1199-5861-90F6-D990-1F0020952229}"/>
              </a:ext>
            </a:extLst>
          </p:cNvPr>
          <p:cNvSpPr txBox="1"/>
          <p:nvPr/>
        </p:nvSpPr>
        <p:spPr>
          <a:xfrm>
            <a:off x="3134740" y="2516996"/>
            <a:ext cx="4230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C</a:t>
            </a:r>
          </a:p>
          <a:p>
            <a:r>
              <a:rPr lang="fr-FR" dirty="0"/>
              <a:t>X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EB76727-F3FC-8B13-4E1E-CD4A4C724A65}"/>
              </a:ext>
            </a:extLst>
          </p:cNvPr>
          <p:cNvSpPr txBox="1"/>
          <p:nvPr/>
        </p:nvSpPr>
        <p:spPr>
          <a:xfrm>
            <a:off x="3307914" y="3419121"/>
            <a:ext cx="4230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D</a:t>
            </a:r>
          </a:p>
          <a:p>
            <a:r>
              <a:rPr lang="fr-FR" dirty="0"/>
              <a:t>X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32D3A795-EB87-0B30-0320-BEF91B203C84}"/>
              </a:ext>
            </a:extLst>
          </p:cNvPr>
          <p:cNvSpPr txBox="1"/>
          <p:nvPr/>
        </p:nvSpPr>
        <p:spPr>
          <a:xfrm>
            <a:off x="5770269" y="3014004"/>
            <a:ext cx="4230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E</a:t>
            </a:r>
          </a:p>
          <a:p>
            <a:r>
              <a:rPr lang="fr-FR" dirty="0"/>
              <a:t>X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EA357068-46C1-D8CF-A1A5-7BDD34E0E53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-1" r="8485" b="46087"/>
          <a:stretch/>
        </p:blipFill>
        <p:spPr>
          <a:xfrm>
            <a:off x="910486" y="5069735"/>
            <a:ext cx="5416431" cy="176779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469951C-DE0D-51E3-F4BD-5526E8899FD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-1" r="8485" b="46087"/>
          <a:stretch/>
        </p:blipFill>
        <p:spPr>
          <a:xfrm>
            <a:off x="849605" y="7520118"/>
            <a:ext cx="5416431" cy="1767794"/>
          </a:xfrm>
          <a:prstGeom prst="rect">
            <a:avLst/>
          </a:prstGeom>
        </p:spPr>
      </p:pic>
      <p:pic>
        <p:nvPicPr>
          <p:cNvPr id="4" name="Picture 2" descr="Résultat d’images pour GEOMETRIE DESSINµ">
            <a:extLst>
              <a:ext uri="{FF2B5EF4-FFF2-40B4-BE49-F238E27FC236}">
                <a16:creationId xmlns:a16="http://schemas.microsoft.com/office/drawing/2014/main" id="{997F8AC0-FBF6-69D1-21B1-F8870B970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537" y="761526"/>
            <a:ext cx="963825" cy="682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161996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1786AC-53C1-7F3B-F438-FAF058F18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232" y="242680"/>
            <a:ext cx="6358499" cy="728309"/>
          </a:xfrm>
          <a:pattFill prst="pct75">
            <a:fgClr>
              <a:srgbClr val="00B05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MG03- LES POINTS ALIGNES</a:t>
            </a:r>
            <a:endParaRPr lang="fr-FR" sz="2000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67A45C4-8B72-E8BA-38DC-46DA5A628ADD}"/>
              </a:ext>
            </a:extLst>
          </p:cNvPr>
          <p:cNvSpPr txBox="1"/>
          <p:nvPr/>
        </p:nvSpPr>
        <p:spPr>
          <a:xfrm>
            <a:off x="256225" y="1079916"/>
            <a:ext cx="6406506" cy="4216539"/>
          </a:xfrm>
          <a:prstGeom prst="rect">
            <a:avLst/>
          </a:prstGeom>
          <a:noFill/>
          <a:ln w="3175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Observe et retiens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: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9F184761-6BCD-4C33-B386-EEEA7644800D}"/>
              </a:ext>
            </a:extLst>
          </p:cNvPr>
          <p:cNvSpPr/>
          <p:nvPr/>
        </p:nvSpPr>
        <p:spPr>
          <a:xfrm>
            <a:off x="6124575" y="4533900"/>
            <a:ext cx="237344" cy="60855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4C415D65-C60C-31D5-B28B-F9939A8FE7A7}"/>
              </a:ext>
            </a:extLst>
          </p:cNvPr>
          <p:cNvSpPr/>
          <p:nvPr/>
        </p:nvSpPr>
        <p:spPr>
          <a:xfrm>
            <a:off x="6024478" y="4642827"/>
            <a:ext cx="237344" cy="60855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3A25A6B-741B-B86A-2AE9-DF8C6B73F863}"/>
              </a:ext>
            </a:extLst>
          </p:cNvPr>
          <p:cNvSpPr txBox="1"/>
          <p:nvPr/>
        </p:nvSpPr>
        <p:spPr>
          <a:xfrm>
            <a:off x="256225" y="5425904"/>
            <a:ext cx="6358499" cy="4401205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 la maison :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Pour t’assurer que tu as compris la leçon et pour l’apprendre, essaye de répondre à ces questions. Tu peux demander à un adulte de t’y aider. </a:t>
            </a:r>
          </a:p>
          <a:p>
            <a:pPr marR="0" lvl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1200" b="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r>
              <a:rPr lang="fr-FR" sz="12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Colorie en noir les jetons alignés avec les deux points noirs. Colorie en bleu 4 autres jetons alignés.</a:t>
            </a: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646F0DF-1346-8DFC-18DD-5B9E7969DC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81" y="1293450"/>
            <a:ext cx="6015059" cy="399693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7EB6CC6-7A06-CD94-FA09-40B97A2DBA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6493" y="6539814"/>
            <a:ext cx="4527986" cy="3226773"/>
          </a:xfrm>
          <a:prstGeom prst="rect">
            <a:avLst/>
          </a:prstGeom>
        </p:spPr>
      </p:pic>
      <p:pic>
        <p:nvPicPr>
          <p:cNvPr id="13" name="Picture 2" descr="Résultat d’images pour GEOMETRIE DESSINµ">
            <a:extLst>
              <a:ext uri="{FF2B5EF4-FFF2-40B4-BE49-F238E27FC236}">
                <a16:creationId xmlns:a16="http://schemas.microsoft.com/office/drawing/2014/main" id="{4AA2D61D-ACB5-B31E-5A0A-3F9676F097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537" y="761526"/>
            <a:ext cx="963825" cy="682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037005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1786AC-53C1-7F3B-F438-FAF058F18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232" y="242680"/>
            <a:ext cx="6358499" cy="728309"/>
          </a:xfrm>
          <a:pattFill prst="pct75">
            <a:fgClr>
              <a:srgbClr val="00B05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MG04- SE REPERER DANS L’ESPACE</a:t>
            </a:r>
            <a:endParaRPr lang="fr-FR" sz="2000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67A45C4-8B72-E8BA-38DC-46DA5A628ADD}"/>
              </a:ext>
            </a:extLst>
          </p:cNvPr>
          <p:cNvSpPr txBox="1"/>
          <p:nvPr/>
        </p:nvSpPr>
        <p:spPr>
          <a:xfrm>
            <a:off x="256225" y="1079916"/>
            <a:ext cx="6406506" cy="4031873"/>
          </a:xfrm>
          <a:prstGeom prst="rect">
            <a:avLst/>
          </a:prstGeom>
          <a:noFill/>
          <a:ln w="3175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Observe et retiens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: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3A25A6B-741B-B86A-2AE9-DF8C6B73F863}"/>
              </a:ext>
            </a:extLst>
          </p:cNvPr>
          <p:cNvSpPr txBox="1"/>
          <p:nvPr/>
        </p:nvSpPr>
        <p:spPr>
          <a:xfrm>
            <a:off x="256225" y="5207537"/>
            <a:ext cx="6358499" cy="4585871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 la maison :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Pour t’assurer que tu as compris la leçon et pour l’apprendre, essaye de répondre à ces questions. Tu peux demander à un adulte de t’y aider. </a:t>
            </a:r>
          </a:p>
          <a:p>
            <a:pPr marR="0" lvl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1200" b="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r>
              <a:rPr lang="fr-FR" sz="12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Utilise le bon mot pour décrire où se trouve le chat ! </a:t>
            </a: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3" name="Picture 2" descr="Résultat d’images pour GEOMETRIE DESSINµ">
            <a:extLst>
              <a:ext uri="{FF2B5EF4-FFF2-40B4-BE49-F238E27FC236}">
                <a16:creationId xmlns:a16="http://schemas.microsoft.com/office/drawing/2014/main" id="{8FE3D306-3DEF-C164-E6B3-F8454C9EB2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537" y="761526"/>
            <a:ext cx="963825" cy="682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4D0D3AB-996C-3EF5-7592-87EE4408B8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81" y="1367003"/>
            <a:ext cx="5738884" cy="370351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9CF0699-A1A1-1FF4-3DE8-0F8C4018493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145"/>
          <a:stretch/>
        </p:blipFill>
        <p:spPr>
          <a:xfrm>
            <a:off x="554797" y="6258809"/>
            <a:ext cx="5721112" cy="3517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87051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1786AC-53C1-7F3B-F438-FAF058F18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232" y="242680"/>
            <a:ext cx="6358499" cy="728309"/>
          </a:xfrm>
          <a:pattFill prst="pct75">
            <a:fgClr>
              <a:srgbClr val="00B05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MG06- SE DEPLACER SUR QUADRILLAGE</a:t>
            </a:r>
            <a:endParaRPr lang="fr-FR" sz="2000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67A45C4-8B72-E8BA-38DC-46DA5A628ADD}"/>
              </a:ext>
            </a:extLst>
          </p:cNvPr>
          <p:cNvSpPr txBox="1"/>
          <p:nvPr/>
        </p:nvSpPr>
        <p:spPr>
          <a:xfrm>
            <a:off x="256225" y="1079916"/>
            <a:ext cx="6406506" cy="4031873"/>
          </a:xfrm>
          <a:prstGeom prst="rect">
            <a:avLst/>
          </a:prstGeom>
          <a:noFill/>
          <a:ln w="3175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Observe et retiens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: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3A25A6B-741B-B86A-2AE9-DF8C6B73F863}"/>
              </a:ext>
            </a:extLst>
          </p:cNvPr>
          <p:cNvSpPr txBox="1"/>
          <p:nvPr/>
        </p:nvSpPr>
        <p:spPr>
          <a:xfrm>
            <a:off x="256225" y="5207537"/>
            <a:ext cx="6358499" cy="4585871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 la maison :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Pour t’assurer que tu as compris la leçon et pour l’apprendre, essaye de répondre à ces questions. Tu peux demander à un adulte de t’y aider. </a:t>
            </a:r>
          </a:p>
          <a:p>
            <a:pPr marR="0" lvl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1200" b="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r>
              <a:rPr lang="fr-FR" sz="12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CODE le parcours de l’étoile vers le cœur. </a:t>
            </a: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3" name="Picture 2" descr="Résultat d’images pour GEOMETRIE DESSINµ">
            <a:extLst>
              <a:ext uri="{FF2B5EF4-FFF2-40B4-BE49-F238E27FC236}">
                <a16:creationId xmlns:a16="http://schemas.microsoft.com/office/drawing/2014/main" id="{8FE3D306-3DEF-C164-E6B3-F8454C9EB2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537" y="761526"/>
            <a:ext cx="963825" cy="682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36674CB-404E-6FC9-C4EB-C79CC458BB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849" y="1367450"/>
            <a:ext cx="5943600" cy="372654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E45B9D6-E5A0-251A-5845-0584840A34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609" y="6333639"/>
            <a:ext cx="6255882" cy="3083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68767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1786AC-53C1-7F3B-F438-FAF058F18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232" y="242680"/>
            <a:ext cx="6358499" cy="728309"/>
          </a:xfrm>
          <a:pattFill prst="pct75">
            <a:fgClr>
              <a:srgbClr val="00B05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MG07- REPRODUIRE SUR QUADRILLAGE</a:t>
            </a:r>
            <a:endParaRPr lang="fr-FR" sz="2000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67A45C4-8B72-E8BA-38DC-46DA5A628ADD}"/>
              </a:ext>
            </a:extLst>
          </p:cNvPr>
          <p:cNvSpPr txBox="1"/>
          <p:nvPr/>
        </p:nvSpPr>
        <p:spPr>
          <a:xfrm>
            <a:off x="256225" y="1079916"/>
            <a:ext cx="6406506" cy="4524315"/>
          </a:xfrm>
          <a:prstGeom prst="rect">
            <a:avLst/>
          </a:prstGeom>
          <a:noFill/>
          <a:ln w="3175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Observe et retiens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: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3A25A6B-741B-B86A-2AE9-DF8C6B73F863}"/>
              </a:ext>
            </a:extLst>
          </p:cNvPr>
          <p:cNvSpPr txBox="1"/>
          <p:nvPr/>
        </p:nvSpPr>
        <p:spPr>
          <a:xfrm>
            <a:off x="243276" y="5736811"/>
            <a:ext cx="6358499" cy="4031873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 la maison :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Pour t’assurer que tu as compris la leçon et pour l’apprendre, essaye de répondre à ces questions. Tu peux demander à un adulte de t’y aider. </a:t>
            </a:r>
          </a:p>
          <a:p>
            <a:pPr marR="0" lvl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1200" b="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r>
              <a:rPr lang="fr-FR" sz="12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Reproduis la figure sur le quadrillage de droite.</a:t>
            </a: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3" name="Picture 2" descr="Résultat d’images pour GEOMETRIE DESSINµ">
            <a:extLst>
              <a:ext uri="{FF2B5EF4-FFF2-40B4-BE49-F238E27FC236}">
                <a16:creationId xmlns:a16="http://schemas.microsoft.com/office/drawing/2014/main" id="{8FE3D306-3DEF-C164-E6B3-F8454C9EB2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537" y="761526"/>
            <a:ext cx="963825" cy="682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A90C8AB-AD07-E28D-E349-FAA90F25DA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936" y="1397849"/>
            <a:ext cx="6358500" cy="416543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E4A4B86-7D64-F0F9-62AD-052EB7828A2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340"/>
          <a:stretch/>
        </p:blipFill>
        <p:spPr>
          <a:xfrm>
            <a:off x="508950" y="6753400"/>
            <a:ext cx="5822587" cy="3015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29961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1786AC-53C1-7F3B-F438-FAF058F18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232" y="242680"/>
            <a:ext cx="6358499" cy="728309"/>
          </a:xfrm>
          <a:pattFill prst="pct75">
            <a:fgClr>
              <a:srgbClr val="00B05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MG08- POLYGONE OU NON</a:t>
            </a:r>
            <a:endParaRPr lang="fr-FR" sz="2000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67A45C4-8B72-E8BA-38DC-46DA5A628ADD}"/>
              </a:ext>
            </a:extLst>
          </p:cNvPr>
          <p:cNvSpPr txBox="1"/>
          <p:nvPr/>
        </p:nvSpPr>
        <p:spPr>
          <a:xfrm>
            <a:off x="256225" y="1079916"/>
            <a:ext cx="6406506" cy="4524315"/>
          </a:xfrm>
          <a:prstGeom prst="rect">
            <a:avLst/>
          </a:prstGeom>
          <a:noFill/>
          <a:ln w="3175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Observe et retiens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: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3A25A6B-741B-B86A-2AE9-DF8C6B73F863}"/>
              </a:ext>
            </a:extLst>
          </p:cNvPr>
          <p:cNvSpPr txBox="1"/>
          <p:nvPr/>
        </p:nvSpPr>
        <p:spPr>
          <a:xfrm>
            <a:off x="243276" y="5736811"/>
            <a:ext cx="6358499" cy="4031873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 la maison :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Pour t’assurer que tu as compris la leçon et pour l’apprendre, essaye de répondre à ces questions. Tu peux demander à un adulte de t’y aider. </a:t>
            </a:r>
          </a:p>
          <a:p>
            <a:pPr marR="0" lvl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1200" b="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r>
              <a:rPr lang="fr-FR" sz="12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Colorie les polygones. </a:t>
            </a: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3" name="Picture 2" descr="Résultat d’images pour GEOMETRIE DESSINµ">
            <a:extLst>
              <a:ext uri="{FF2B5EF4-FFF2-40B4-BE49-F238E27FC236}">
                <a16:creationId xmlns:a16="http://schemas.microsoft.com/office/drawing/2014/main" id="{8FE3D306-3DEF-C164-E6B3-F8454C9EB2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537" y="761526"/>
            <a:ext cx="963825" cy="682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9DCC678-A16E-E2D0-5691-BC9AD7A684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907" y="1443784"/>
            <a:ext cx="6161964" cy="389702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C38893D-5661-83A0-C946-FB17EA0727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1600" y="6860126"/>
            <a:ext cx="4496937" cy="2866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41771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1786AC-53C1-7F3B-F438-FAF058F18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232" y="242680"/>
            <a:ext cx="6358499" cy="728309"/>
          </a:xfrm>
          <a:pattFill prst="pct75">
            <a:fgClr>
              <a:srgbClr val="00B05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MG10- LES QUADRILATERES</a:t>
            </a:r>
            <a:endParaRPr lang="fr-FR" sz="2000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67A45C4-8B72-E8BA-38DC-46DA5A628ADD}"/>
              </a:ext>
            </a:extLst>
          </p:cNvPr>
          <p:cNvSpPr txBox="1"/>
          <p:nvPr/>
        </p:nvSpPr>
        <p:spPr>
          <a:xfrm>
            <a:off x="256225" y="1079916"/>
            <a:ext cx="6406506" cy="4524315"/>
          </a:xfrm>
          <a:prstGeom prst="rect">
            <a:avLst/>
          </a:prstGeom>
          <a:noFill/>
          <a:ln w="3175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Observe et retiens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: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3A25A6B-741B-B86A-2AE9-DF8C6B73F863}"/>
              </a:ext>
            </a:extLst>
          </p:cNvPr>
          <p:cNvSpPr txBox="1"/>
          <p:nvPr/>
        </p:nvSpPr>
        <p:spPr>
          <a:xfrm>
            <a:off x="243276" y="5736811"/>
            <a:ext cx="6358499" cy="4031873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 la maison :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Pour t’assurer que tu as compris la leçon et pour l’apprendre, essaye de répondre à ces questions. Tu peux demander à un adulte de t’y aider. </a:t>
            </a:r>
          </a:p>
          <a:p>
            <a:pPr marR="0" lvl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1200" b="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r>
              <a:rPr lang="fr-FR" sz="12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Colorie EN ROUGE les quadrilatères.</a:t>
            </a: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3" name="Picture 2" descr="Résultat d’images pour GEOMETRIE DESSINµ">
            <a:extLst>
              <a:ext uri="{FF2B5EF4-FFF2-40B4-BE49-F238E27FC236}">
                <a16:creationId xmlns:a16="http://schemas.microsoft.com/office/drawing/2014/main" id="{8FE3D306-3DEF-C164-E6B3-F8454C9EB2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537" y="761526"/>
            <a:ext cx="963825" cy="682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D24B095-DEA7-0CCB-6881-21FDC33F7B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9677" y="6527775"/>
            <a:ext cx="3197985" cy="319054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41F0D9E-5EBF-74F7-447A-FE6887B45C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699" y="1489835"/>
            <a:ext cx="6092187" cy="3955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63164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1786AC-53C1-7F3B-F438-FAF058F18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232" y="242680"/>
            <a:ext cx="6358499" cy="728309"/>
          </a:xfrm>
          <a:pattFill prst="pct75">
            <a:fgClr>
              <a:srgbClr val="00B05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MG11- LE TRIANGLE</a:t>
            </a:r>
            <a:endParaRPr lang="fr-FR" sz="2000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67A45C4-8B72-E8BA-38DC-46DA5A628ADD}"/>
              </a:ext>
            </a:extLst>
          </p:cNvPr>
          <p:cNvSpPr txBox="1"/>
          <p:nvPr/>
        </p:nvSpPr>
        <p:spPr>
          <a:xfrm>
            <a:off x="256225" y="1079916"/>
            <a:ext cx="6406506" cy="4093428"/>
          </a:xfrm>
          <a:prstGeom prst="rect">
            <a:avLst/>
          </a:prstGeom>
          <a:noFill/>
          <a:ln w="3175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Observe et retiens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: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3A25A6B-741B-B86A-2AE9-DF8C6B73F863}"/>
              </a:ext>
            </a:extLst>
          </p:cNvPr>
          <p:cNvSpPr txBox="1"/>
          <p:nvPr/>
        </p:nvSpPr>
        <p:spPr>
          <a:xfrm>
            <a:off x="249750" y="5413287"/>
            <a:ext cx="6358499" cy="4401205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 la maison :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Pour t’assurer que tu as compris la leçon et pour l’apprendre, essaye de répondre à ces questions. Tu peux demander à un adulte de t’y aider. </a:t>
            </a:r>
          </a:p>
          <a:p>
            <a:pPr marR="0" lvl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1200" b="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r>
              <a:rPr lang="fr-FR" sz="12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Colorie EN JAUNE les triangles.</a:t>
            </a: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3" name="Picture 2" descr="Résultat d’images pour GEOMETRIE DESSINµ">
            <a:extLst>
              <a:ext uri="{FF2B5EF4-FFF2-40B4-BE49-F238E27FC236}">
                <a16:creationId xmlns:a16="http://schemas.microsoft.com/office/drawing/2014/main" id="{8FE3D306-3DEF-C164-E6B3-F8454C9EB2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537" y="761526"/>
            <a:ext cx="963825" cy="682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8E38DF1-736C-A553-74F7-741C17E415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546" y="1362072"/>
            <a:ext cx="5806141" cy="3723364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DC5E3F5-F074-2F9D-8B62-272C1A274B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2762594" y="6007227"/>
            <a:ext cx="3388574" cy="392361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94293783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1786AC-53C1-7F3B-F438-FAF058F18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232" y="242680"/>
            <a:ext cx="6358499" cy="728309"/>
          </a:xfrm>
          <a:pattFill prst="pct75">
            <a:fgClr>
              <a:srgbClr val="00B05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MG12- REPERER L’ANGLE DROIT</a:t>
            </a:r>
            <a:endParaRPr lang="fr-FR" sz="2000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67A45C4-8B72-E8BA-38DC-46DA5A628ADD}"/>
              </a:ext>
            </a:extLst>
          </p:cNvPr>
          <p:cNvSpPr txBox="1"/>
          <p:nvPr/>
        </p:nvSpPr>
        <p:spPr>
          <a:xfrm>
            <a:off x="256225" y="1079916"/>
            <a:ext cx="6406506" cy="4339650"/>
          </a:xfrm>
          <a:prstGeom prst="rect">
            <a:avLst/>
          </a:prstGeom>
          <a:noFill/>
          <a:ln w="3175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Observe et retiens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: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3A25A6B-741B-B86A-2AE9-DF8C6B73F863}"/>
              </a:ext>
            </a:extLst>
          </p:cNvPr>
          <p:cNvSpPr txBox="1"/>
          <p:nvPr/>
        </p:nvSpPr>
        <p:spPr>
          <a:xfrm>
            <a:off x="317990" y="5625618"/>
            <a:ext cx="6358499" cy="4216539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 la maison :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Pour t’assurer que tu as compris la leçon et pour l’apprendre, essaye de répondre à ces questions. Tu peux demander à un adulte de t’y aider. </a:t>
            </a:r>
          </a:p>
          <a:p>
            <a:pPr marR="0" lvl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1200" b="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r>
              <a:rPr lang="fr-FR" sz="12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Marque les angles droits quand tu en trouves : </a:t>
            </a: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3" name="Picture 2" descr="Résultat d’images pour GEOMETRIE DESSINµ">
            <a:extLst>
              <a:ext uri="{FF2B5EF4-FFF2-40B4-BE49-F238E27FC236}">
                <a16:creationId xmlns:a16="http://schemas.microsoft.com/office/drawing/2014/main" id="{8FE3D306-3DEF-C164-E6B3-F8454C9EB2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537" y="761526"/>
            <a:ext cx="963825" cy="682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A3217C9-8822-D574-E9C8-DF4E0B2818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541" y="1383457"/>
            <a:ext cx="5884918" cy="393862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0A52CF1-478A-2F26-9FC9-4E21F142D3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4575" y="6673757"/>
            <a:ext cx="4933962" cy="3085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82335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1786AC-53C1-7F3B-F438-FAF058F18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232" y="242680"/>
            <a:ext cx="6358499" cy="728309"/>
          </a:xfrm>
          <a:pattFill prst="pct75">
            <a:fgClr>
              <a:srgbClr val="00B05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MG13- TRACER UN ANGLE DROIT</a:t>
            </a:r>
            <a:endParaRPr lang="fr-FR" sz="2000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67A45C4-8B72-E8BA-38DC-46DA5A628ADD}"/>
              </a:ext>
            </a:extLst>
          </p:cNvPr>
          <p:cNvSpPr txBox="1"/>
          <p:nvPr/>
        </p:nvSpPr>
        <p:spPr>
          <a:xfrm>
            <a:off x="256225" y="1079916"/>
            <a:ext cx="6406506" cy="3970318"/>
          </a:xfrm>
          <a:prstGeom prst="rect">
            <a:avLst/>
          </a:prstGeom>
          <a:noFill/>
          <a:ln w="3175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Observe et retiens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: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3A25A6B-741B-B86A-2AE9-DF8C6B73F863}"/>
              </a:ext>
            </a:extLst>
          </p:cNvPr>
          <p:cNvSpPr txBox="1"/>
          <p:nvPr/>
        </p:nvSpPr>
        <p:spPr>
          <a:xfrm>
            <a:off x="304232" y="5256286"/>
            <a:ext cx="6358499" cy="4216539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 la maison :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Pour t’assurer que tu as compris la leçon et pour l’apprendre, essaye de répondre à ces questions. Tu peux demander à un adulte de t’y aider. </a:t>
            </a:r>
          </a:p>
          <a:p>
            <a:pPr marR="0" lvl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1200" b="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r>
              <a:rPr lang="fr-FR" sz="12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Trace un angle droit en suivant la méthode de la leçon : </a:t>
            </a: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3" name="Picture 2" descr="Résultat d’images pour GEOMETRIE DESSINµ">
            <a:extLst>
              <a:ext uri="{FF2B5EF4-FFF2-40B4-BE49-F238E27FC236}">
                <a16:creationId xmlns:a16="http://schemas.microsoft.com/office/drawing/2014/main" id="{8FE3D306-3DEF-C164-E6B3-F8454C9EB2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537" y="761526"/>
            <a:ext cx="963825" cy="682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F52A45F-EAFC-C771-9D94-BD9E79CB97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641" y="1649836"/>
            <a:ext cx="6039134" cy="318403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A73021A-7879-B1BF-34F3-4BBAF15FF23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8485" b="10291"/>
          <a:stretch/>
        </p:blipFill>
        <p:spPr>
          <a:xfrm>
            <a:off x="720784" y="6366273"/>
            <a:ext cx="5416431" cy="294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18126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1786AC-53C1-7F3B-F438-FAF058F18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232" y="242680"/>
            <a:ext cx="6358499" cy="728309"/>
          </a:xfrm>
          <a:pattFill prst="pct75">
            <a:fgClr>
              <a:srgbClr val="00B05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MG14- LA SYMETRIE</a:t>
            </a:r>
            <a:endParaRPr lang="fr-FR" sz="2000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67A45C4-8B72-E8BA-38DC-46DA5A628ADD}"/>
              </a:ext>
            </a:extLst>
          </p:cNvPr>
          <p:cNvSpPr txBox="1"/>
          <p:nvPr/>
        </p:nvSpPr>
        <p:spPr>
          <a:xfrm>
            <a:off x="256225" y="1079916"/>
            <a:ext cx="6406506" cy="3970318"/>
          </a:xfrm>
          <a:prstGeom prst="rect">
            <a:avLst/>
          </a:prstGeom>
          <a:noFill/>
          <a:ln w="3175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Observe et retiens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: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3A25A6B-741B-B86A-2AE9-DF8C6B73F863}"/>
              </a:ext>
            </a:extLst>
          </p:cNvPr>
          <p:cNvSpPr txBox="1"/>
          <p:nvPr/>
        </p:nvSpPr>
        <p:spPr>
          <a:xfrm>
            <a:off x="304232" y="5365468"/>
            <a:ext cx="6358499" cy="4401205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 la maison :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Pour t’assurer que tu as compris la leçon et pour l’apprendre, essaye de répondre à ces questions. Tu peux demander à un adulte de t’y aider. </a:t>
            </a:r>
          </a:p>
          <a:p>
            <a:pPr marR="0" lvl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1200" b="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r>
              <a:rPr lang="fr-FR" sz="12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Coche la case si les 2 chiens sont symétriques :</a:t>
            </a: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3" name="Picture 2" descr="Résultat d’images pour GEOMETRIE DESSINµ">
            <a:extLst>
              <a:ext uri="{FF2B5EF4-FFF2-40B4-BE49-F238E27FC236}">
                <a16:creationId xmlns:a16="http://schemas.microsoft.com/office/drawing/2014/main" id="{8FE3D306-3DEF-C164-E6B3-F8454C9EB2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537" y="761526"/>
            <a:ext cx="963825" cy="682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A9BE339-A8ED-98E6-A181-4D2120582D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400" y="1403403"/>
            <a:ext cx="5547815" cy="360278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B2CA11B-4BF3-FF4B-3D54-91A8857A9B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231" y="6499592"/>
            <a:ext cx="6218609" cy="232649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87602953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1786AC-53C1-7F3B-F438-FAF058F18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232" y="242680"/>
            <a:ext cx="6358499" cy="728309"/>
          </a:xfrm>
          <a:pattFill prst="pct75">
            <a:fgClr>
              <a:srgbClr val="00B05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MG14- LA SYMETRIE</a:t>
            </a:r>
            <a:endParaRPr lang="fr-FR" sz="2000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67A45C4-8B72-E8BA-38DC-46DA5A628ADD}"/>
              </a:ext>
            </a:extLst>
          </p:cNvPr>
          <p:cNvSpPr txBox="1"/>
          <p:nvPr/>
        </p:nvSpPr>
        <p:spPr>
          <a:xfrm>
            <a:off x="256225" y="1079916"/>
            <a:ext cx="6406506" cy="4708981"/>
          </a:xfrm>
          <a:prstGeom prst="rect">
            <a:avLst/>
          </a:prstGeom>
          <a:noFill/>
          <a:ln w="3175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Observe et retiens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: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3A25A6B-741B-B86A-2AE9-DF8C6B73F863}"/>
              </a:ext>
            </a:extLst>
          </p:cNvPr>
          <p:cNvSpPr txBox="1"/>
          <p:nvPr/>
        </p:nvSpPr>
        <p:spPr>
          <a:xfrm>
            <a:off x="304232" y="5979622"/>
            <a:ext cx="6358499" cy="3847207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 la maison :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Pour t’assurer que tu as compris la leçon et pour l’apprendre, essaye de répondre à ces questions. Tu peux demander à un adulte de t’y aider. </a:t>
            </a:r>
          </a:p>
          <a:p>
            <a:pPr marR="0" lvl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1200" b="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r>
              <a:rPr lang="fr-FR" sz="12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Trace un angle droit en suivant la méthode de la leçon : </a:t>
            </a: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3" name="Picture 2" descr="Résultat d’images pour GEOMETRIE DESSINµ">
            <a:extLst>
              <a:ext uri="{FF2B5EF4-FFF2-40B4-BE49-F238E27FC236}">
                <a16:creationId xmlns:a16="http://schemas.microsoft.com/office/drawing/2014/main" id="{8FE3D306-3DEF-C164-E6B3-F8454C9EB2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537" y="761526"/>
            <a:ext cx="963825" cy="682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33355B4-6FD0-7F80-9E2B-6EE61F9C87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018" y="1510205"/>
            <a:ext cx="6368924" cy="413193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EE0825E-C459-0AEA-3818-99BC0CDB83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922" y="7492621"/>
            <a:ext cx="6028573" cy="1860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1149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1786AC-53C1-7F3B-F438-FAF058F18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864" y="222662"/>
            <a:ext cx="6358499" cy="728309"/>
          </a:xfrm>
          <a:pattFill prst="pct75">
            <a:fgClr>
              <a:srgbClr val="00B05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MG15- TRACER LE SYMETRIQUE</a:t>
            </a:r>
            <a:endParaRPr lang="fr-FR" sz="2000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67A45C4-8B72-E8BA-38DC-46DA5A628ADD}"/>
              </a:ext>
            </a:extLst>
          </p:cNvPr>
          <p:cNvSpPr txBox="1"/>
          <p:nvPr/>
        </p:nvSpPr>
        <p:spPr>
          <a:xfrm>
            <a:off x="256225" y="1079916"/>
            <a:ext cx="6406506" cy="4462760"/>
          </a:xfrm>
          <a:prstGeom prst="rect">
            <a:avLst/>
          </a:prstGeom>
          <a:noFill/>
          <a:ln w="3175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Observe et retiens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:</a:t>
            </a:r>
            <a:endParaRPr lang="fr-FR" sz="1600" b="1" u="sng" dirty="0"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3A25A6B-741B-B86A-2AE9-DF8C6B73F863}"/>
              </a:ext>
            </a:extLst>
          </p:cNvPr>
          <p:cNvSpPr txBox="1"/>
          <p:nvPr/>
        </p:nvSpPr>
        <p:spPr>
          <a:xfrm>
            <a:off x="304232" y="5638426"/>
            <a:ext cx="6358499" cy="4216539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 la maison :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Pour t’assurer que tu as compris la leçon et pour l’apprendre, essaye de répondre à ces questions. Tu peux demander à un adulte de t’y aider. </a:t>
            </a:r>
          </a:p>
          <a:p>
            <a:pPr marR="0" lvl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1200" b="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r>
              <a:rPr lang="fr-FR" sz="12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Trace le symétrique de la figure : </a:t>
            </a: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3" name="Picture 2" descr="Résultat d’images pour GEOMETRIE DESSINµ">
            <a:extLst>
              <a:ext uri="{FF2B5EF4-FFF2-40B4-BE49-F238E27FC236}">
                <a16:creationId xmlns:a16="http://schemas.microsoft.com/office/drawing/2014/main" id="{8FE3D306-3DEF-C164-E6B3-F8454C9EB2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537" y="761526"/>
            <a:ext cx="963825" cy="682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2E9F195-BD09-2C1B-99A9-58CD18D750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97" y="1361896"/>
            <a:ext cx="6234078" cy="416066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56533AA-BA69-C535-3E5B-4B6AC74C58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0188" y="6673625"/>
            <a:ext cx="5033400" cy="3080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07050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1786AC-53C1-7F3B-F438-FAF058F18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864" y="222662"/>
            <a:ext cx="6358499" cy="728309"/>
          </a:xfrm>
          <a:pattFill prst="pct75">
            <a:fgClr>
              <a:srgbClr val="00B05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MG17- LES SOLIDES</a:t>
            </a:r>
            <a:endParaRPr lang="fr-FR" sz="2000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67A45C4-8B72-E8BA-38DC-46DA5A628ADD}"/>
              </a:ext>
            </a:extLst>
          </p:cNvPr>
          <p:cNvSpPr txBox="1"/>
          <p:nvPr/>
        </p:nvSpPr>
        <p:spPr>
          <a:xfrm>
            <a:off x="256225" y="1079916"/>
            <a:ext cx="6406506" cy="4462760"/>
          </a:xfrm>
          <a:prstGeom prst="rect">
            <a:avLst/>
          </a:prstGeom>
          <a:noFill/>
          <a:ln w="3175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Observe et retiens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:</a:t>
            </a:r>
            <a:endParaRPr lang="fr-FR" sz="1600" b="1" u="sng" dirty="0"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3A25A6B-741B-B86A-2AE9-DF8C6B73F863}"/>
              </a:ext>
            </a:extLst>
          </p:cNvPr>
          <p:cNvSpPr txBox="1"/>
          <p:nvPr/>
        </p:nvSpPr>
        <p:spPr>
          <a:xfrm>
            <a:off x="304232" y="5925031"/>
            <a:ext cx="6358499" cy="3847207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 la maison :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Pour t’assurer que tu as compris la leçon et pour l’apprendre, essaye de répondre à ces questions. Tu peux demander à un adulte de t’y aider. </a:t>
            </a:r>
          </a:p>
          <a:p>
            <a:pPr marR="0" lvl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1200" b="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r>
              <a:rPr lang="fr-FR" sz="12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Colorie en JAUNE les cylindres, en BLEU les cubes, en ROUGE les pavés, en VERT les pyramides : </a:t>
            </a: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r>
              <a:rPr lang="fr-FR" sz="12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Qui reste-t-il ?................................................................................................</a:t>
            </a:r>
          </a:p>
        </p:txBody>
      </p:sp>
      <p:pic>
        <p:nvPicPr>
          <p:cNvPr id="3" name="Picture 2" descr="Résultat d’images pour GEOMETRIE DESSINµ">
            <a:extLst>
              <a:ext uri="{FF2B5EF4-FFF2-40B4-BE49-F238E27FC236}">
                <a16:creationId xmlns:a16="http://schemas.microsoft.com/office/drawing/2014/main" id="{8FE3D306-3DEF-C164-E6B3-F8454C9EB2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537" y="761526"/>
            <a:ext cx="963825" cy="682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ABF229E-8055-6EEE-C48A-A6CA52B70C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232" y="1489835"/>
            <a:ext cx="6278375" cy="3936821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EA2A051-87D1-622E-5ACF-03865FC550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7626" y="6960358"/>
            <a:ext cx="4542564" cy="2347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4931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1786AC-53C1-7F3B-F438-FAF058F18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864" y="222662"/>
            <a:ext cx="6358499" cy="728309"/>
          </a:xfrm>
          <a:pattFill prst="pct75">
            <a:fgClr>
              <a:srgbClr val="00B05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MG18- LE CERCLE</a:t>
            </a:r>
            <a:endParaRPr lang="fr-FR" sz="2000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67A45C4-8B72-E8BA-38DC-46DA5A628ADD}"/>
              </a:ext>
            </a:extLst>
          </p:cNvPr>
          <p:cNvSpPr txBox="1"/>
          <p:nvPr/>
        </p:nvSpPr>
        <p:spPr>
          <a:xfrm>
            <a:off x="256225" y="998028"/>
            <a:ext cx="6406506" cy="4216539"/>
          </a:xfrm>
          <a:prstGeom prst="rect">
            <a:avLst/>
          </a:prstGeom>
          <a:noFill/>
          <a:ln w="3175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Observe et retiens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: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3A25A6B-741B-B86A-2AE9-DF8C6B73F863}"/>
              </a:ext>
            </a:extLst>
          </p:cNvPr>
          <p:cNvSpPr txBox="1"/>
          <p:nvPr/>
        </p:nvSpPr>
        <p:spPr>
          <a:xfrm>
            <a:off x="304232" y="5269931"/>
            <a:ext cx="6358499" cy="4585871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 la maison :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Pour t’assurer que tu as compris la leçon et pour l’apprendre, essaye de répondre à ces questions. Tu peux demander à un adulte de t’y aider. </a:t>
            </a:r>
          </a:p>
          <a:p>
            <a:pPr marR="0" lvl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1200" b="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r>
              <a:rPr lang="fr-FR" sz="12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Trace un cercle de 4 cm de rayon dont le centre est A : </a:t>
            </a: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3" name="Picture 2" descr="Résultat d’images pour GEOMETRIE DESSINµ">
            <a:extLst>
              <a:ext uri="{FF2B5EF4-FFF2-40B4-BE49-F238E27FC236}">
                <a16:creationId xmlns:a16="http://schemas.microsoft.com/office/drawing/2014/main" id="{8FE3D306-3DEF-C164-E6B3-F8454C9EB2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537" y="761526"/>
            <a:ext cx="963825" cy="682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681BEB7-F89D-2451-6FB2-823F4C4F88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018" y="1304469"/>
            <a:ext cx="5720190" cy="3847207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F0AEBCE-047E-BF83-7BDE-0511709B6DCB}"/>
              </a:ext>
            </a:extLst>
          </p:cNvPr>
          <p:cNvSpPr txBox="1"/>
          <p:nvPr/>
        </p:nvSpPr>
        <p:spPr>
          <a:xfrm>
            <a:off x="3127158" y="7652843"/>
            <a:ext cx="5459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</a:t>
            </a:r>
          </a:p>
          <a:p>
            <a:r>
              <a:rPr lang="fr-FR" dirty="0"/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418468507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14DBCC-E264-26B1-7856-AB8C425265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9C7619F-3B6A-5D40-9F41-4302259A7E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864" y="222662"/>
            <a:ext cx="6358499" cy="728309"/>
          </a:xfrm>
          <a:solidFill>
            <a:schemeClr val="bg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txBody>
          <a:bodyPr anchor="ctr">
            <a:normAutofit/>
          </a:bodyPr>
          <a:lstStyle/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MGD01- LA GESTION DE DONNEES</a:t>
            </a:r>
            <a:endParaRPr lang="fr-FR" sz="2000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71B5BE9-041B-158F-19CE-23F6EB03B1BB}"/>
              </a:ext>
            </a:extLst>
          </p:cNvPr>
          <p:cNvSpPr txBox="1"/>
          <p:nvPr/>
        </p:nvSpPr>
        <p:spPr>
          <a:xfrm>
            <a:off x="256225" y="998028"/>
            <a:ext cx="6406506" cy="4585871"/>
          </a:xfrm>
          <a:prstGeom prst="rect">
            <a:avLst/>
          </a:prstGeom>
          <a:noFill/>
          <a:ln w="3175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Les données (collection de nombres) peuvent être rangées dans des tableaux à double entrée,  des graphiques (courbes, histogrammes). Cela permet de synthétiser et de mettre en évidence des informations. Comme lors d’un vote par exemple. 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defTabSz="685800">
              <a:defRPr/>
            </a:pPr>
            <a:r>
              <a:rPr lang="fr-FR" sz="1600" b="1" u="sng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Observe et retiens </a:t>
            </a:r>
            <a:r>
              <a:rPr lang="fr-FR" sz="2000" b="1" u="sng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: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b="1" u="sng" dirty="0">
              <a:solidFill>
                <a:schemeClr val="tx1"/>
              </a:solidFill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FCD1BB9-1BD5-F1EA-AB65-F9B9E7EBA6DF}"/>
              </a:ext>
            </a:extLst>
          </p:cNvPr>
          <p:cNvSpPr txBox="1"/>
          <p:nvPr/>
        </p:nvSpPr>
        <p:spPr>
          <a:xfrm>
            <a:off x="304232" y="5269931"/>
            <a:ext cx="6358499" cy="4585871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 la maison :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Pour t’assurer que tu as compris la leçon et pour l’apprendre, essaye de répondre à ces questions. Tu peux demander à un adulte de t’y aider.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Observe les étiquettes et </a:t>
            </a:r>
          </a:p>
          <a:p>
            <a:pPr marR="0" lvl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12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Complète le tableau.</a:t>
            </a:r>
            <a:endParaRPr lang="fr-FR" sz="1200" b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R="0" lvl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1200" b="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166391C-1ED2-287C-60B1-CD445DEFF0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632" y="5898466"/>
            <a:ext cx="3688416" cy="2445433"/>
          </a:xfrm>
          <a:prstGeom prst="rect">
            <a:avLst/>
          </a:prstGeom>
        </p:spPr>
      </p:pic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549F0760-83C1-0E7D-EDF2-9A58EDD469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6189722"/>
              </p:ext>
            </p:extLst>
          </p:nvPr>
        </p:nvGraphicFramePr>
        <p:xfrm>
          <a:off x="415290" y="8416174"/>
          <a:ext cx="6027420" cy="134004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1205484">
                  <a:extLst>
                    <a:ext uri="{9D8B030D-6E8A-4147-A177-3AD203B41FA5}">
                      <a16:colId xmlns:a16="http://schemas.microsoft.com/office/drawing/2014/main" val="1808818248"/>
                    </a:ext>
                  </a:extLst>
                </a:gridCol>
                <a:gridCol w="1205484">
                  <a:extLst>
                    <a:ext uri="{9D8B030D-6E8A-4147-A177-3AD203B41FA5}">
                      <a16:colId xmlns:a16="http://schemas.microsoft.com/office/drawing/2014/main" val="2242225836"/>
                    </a:ext>
                  </a:extLst>
                </a:gridCol>
                <a:gridCol w="1205484">
                  <a:extLst>
                    <a:ext uri="{9D8B030D-6E8A-4147-A177-3AD203B41FA5}">
                      <a16:colId xmlns:a16="http://schemas.microsoft.com/office/drawing/2014/main" val="1229298343"/>
                    </a:ext>
                  </a:extLst>
                </a:gridCol>
                <a:gridCol w="1205484">
                  <a:extLst>
                    <a:ext uri="{9D8B030D-6E8A-4147-A177-3AD203B41FA5}">
                      <a16:colId xmlns:a16="http://schemas.microsoft.com/office/drawing/2014/main" val="3641002420"/>
                    </a:ext>
                  </a:extLst>
                </a:gridCol>
                <a:gridCol w="1205484">
                  <a:extLst>
                    <a:ext uri="{9D8B030D-6E8A-4147-A177-3AD203B41FA5}">
                      <a16:colId xmlns:a16="http://schemas.microsoft.com/office/drawing/2014/main" val="184085385"/>
                    </a:ext>
                  </a:extLst>
                </a:gridCol>
              </a:tblGrid>
              <a:tr h="346826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Taille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Poids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Pelage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Nourriture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4746713"/>
                  </a:ext>
                </a:extLst>
              </a:tr>
              <a:tr h="496609">
                <a:tc>
                  <a:txBody>
                    <a:bodyPr/>
                    <a:lstStyle/>
                    <a:p>
                      <a:r>
                        <a:rPr lang="fr-FR" dirty="0"/>
                        <a:t>Ours brun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2153199"/>
                  </a:ext>
                </a:extLst>
              </a:tr>
              <a:tr h="496609">
                <a:tc>
                  <a:txBody>
                    <a:bodyPr/>
                    <a:lstStyle/>
                    <a:p>
                      <a:r>
                        <a:rPr lang="fr-FR" dirty="0"/>
                        <a:t>Ours polaire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4102855"/>
                  </a:ext>
                </a:extLst>
              </a:tr>
            </a:tbl>
          </a:graphicData>
        </a:graphic>
      </p:graphicFrame>
      <p:pic>
        <p:nvPicPr>
          <p:cNvPr id="11" name="Image 10">
            <a:extLst>
              <a:ext uri="{FF2B5EF4-FFF2-40B4-BE49-F238E27FC236}">
                <a16:creationId xmlns:a16="http://schemas.microsoft.com/office/drawing/2014/main" id="{3FEDB06F-49E8-ED86-8308-F38A578AF8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1360" y="2398577"/>
            <a:ext cx="4481371" cy="2791674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DE3C5D7-ECE1-2466-C87D-02613EFF88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1799" y="1603199"/>
            <a:ext cx="1197679" cy="782105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9FD96EC-41EB-A3D8-624A-173F2B6585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39227" y="1511759"/>
            <a:ext cx="1303483" cy="806918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9FA6632A-580E-BA9D-4088-9817A005D0AB}"/>
              </a:ext>
            </a:extLst>
          </p:cNvPr>
          <p:cNvSpPr txBox="1"/>
          <p:nvPr/>
        </p:nvSpPr>
        <p:spPr>
          <a:xfrm>
            <a:off x="1402080" y="1779700"/>
            <a:ext cx="8597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/>
              <a:t>diagramme : courbe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CADBAA2-CD92-0973-6F0C-485033B74FBF}"/>
              </a:ext>
            </a:extLst>
          </p:cNvPr>
          <p:cNvSpPr txBox="1"/>
          <p:nvPr/>
        </p:nvSpPr>
        <p:spPr>
          <a:xfrm>
            <a:off x="4168140" y="1859380"/>
            <a:ext cx="10806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/>
              <a:t>diagramme : histogramme</a:t>
            </a:r>
          </a:p>
        </p:txBody>
      </p:sp>
    </p:spTree>
    <p:extLst>
      <p:ext uri="{BB962C8B-B14F-4D97-AF65-F5344CB8AC3E}">
        <p14:creationId xmlns:p14="http://schemas.microsoft.com/office/powerpoint/2010/main" val="407867889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4326</Words>
  <Application>Microsoft Office PowerPoint</Application>
  <PresentationFormat>Format A4 (210 x 297 mm)</PresentationFormat>
  <Paragraphs>2584</Paragraphs>
  <Slides>64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64</vt:i4>
      </vt:variant>
    </vt:vector>
  </HeadingPairs>
  <TitlesOfParts>
    <vt:vector size="73" baseType="lpstr">
      <vt:lpstr>Arial</vt:lpstr>
      <vt:lpstr>Bernard MT Condensed</vt:lpstr>
      <vt:lpstr>Calibri</vt:lpstr>
      <vt:lpstr>Calibri Light</vt:lpstr>
      <vt:lpstr>Dreaming Outloud Script Pro</vt:lpstr>
      <vt:lpstr>Jumble</vt:lpstr>
      <vt:lpstr>Segoe UI Light</vt:lpstr>
      <vt:lpstr>Wingdings</vt:lpstr>
      <vt:lpstr>Thème Office</vt:lpstr>
      <vt:lpstr>SOMMAIRE</vt:lpstr>
      <vt:lpstr>Présentation PowerPoint</vt:lpstr>
      <vt:lpstr>MN01 – DIZAINES ET UNITES </vt:lpstr>
      <vt:lpstr>MN02-1 – DECOMPOSER UN NOMBRE</vt:lpstr>
      <vt:lpstr>MN02-2 – DECOMPOSER UN NOMBRE</vt:lpstr>
      <vt:lpstr>MN03 – DENOMBRER UNE COLLECTION</vt:lpstr>
      <vt:lpstr>MN04 – COMPARER DES NOMBRES</vt:lpstr>
      <vt:lpstr>MN05 – COMPARER DES NOMBRES-2</vt:lpstr>
      <vt:lpstr>MN06 – RANGER DES NOMBRES</vt:lpstr>
      <vt:lpstr>MN07-2 – ENCADRER DES NOMBRES-2</vt:lpstr>
      <vt:lpstr>MN08-2 – LIRE ET ECRIRE LES NOMBRES  EN LETTRES&lt;9 999</vt:lpstr>
      <vt:lpstr>MN09 – LES NOMBRES JUSQU’À 999 CENTAINES-DIZAINES- UNITES</vt:lpstr>
      <vt:lpstr>MN10-2 – LES NOMBRES &lt; 999 999    (1/2)</vt:lpstr>
      <vt:lpstr>MN10 – LE TABLEAU DE NUMERATION &lt;999 999        (2/2)</vt:lpstr>
      <vt:lpstr>MN11 – NOMBRE PAIR ET NOMBRE IMPAIR</vt:lpstr>
      <vt:lpstr>Les fractions permettent de partager un tout (une pizza, une tablette, une droite graduée, une heure….) en plusieurs parts égales. Une fraction est un nombre plus petit que 1.  </vt:lpstr>
      <vt:lpstr>C01 – VOCABULAIRE DE CALCULS </vt:lpstr>
      <vt:lpstr>MC02 – LES DOUBLES ET LES MOITIES</vt:lpstr>
      <vt:lpstr>MC04- LES TABLES D’ADDITION</vt:lpstr>
      <vt:lpstr>MC05- L’ADDITION EN LIGNE</vt:lpstr>
      <vt:lpstr>MC06- L’ADDITION POSEE (1/2)</vt:lpstr>
      <vt:lpstr>MC06- L’ADDITION POSEE (2/2)</vt:lpstr>
      <vt:lpstr>MC07- LA SOUSTRACTION  EN LIGNE</vt:lpstr>
      <vt:lpstr>MC08- LA SOUSTRACTION  POSEE (1/2)</vt:lpstr>
      <vt:lpstr>MC08- LA SOUSTRACTION POSEE (2/2)</vt:lpstr>
      <vt:lpstr>MC09- LES TABLES DE MULTIPLICATIONS DE 1 A 5</vt:lpstr>
      <vt:lpstr>MC10- LES TABLES DE MULTIPLICATIONS DE 6 A 10</vt:lpstr>
      <vt:lpstr>MC11- MULTIPLIER PAR 10, 100, 1000</vt:lpstr>
      <vt:lpstr>MC13- LA MULTIPLICATION EN LIGNE - POSEE (1/2)</vt:lpstr>
      <vt:lpstr>Présentation PowerPoint</vt:lpstr>
      <vt:lpstr>MC14- CALCULER UN COMPLEMENT</vt:lpstr>
      <vt:lpstr>MC15- RESOUDRE UN PROBLEME </vt:lpstr>
      <vt:lpstr>MC16- MULTIPLIER PAR 20, 300, 4 000</vt:lpstr>
      <vt:lpstr>MC17- LA DIVISION - DECOUVERTE</vt:lpstr>
      <vt:lpstr>MM01-1- LES LONGUEURS (1/3)</vt:lpstr>
      <vt:lpstr>MM01-1- LES LONGUEURS (2/3)</vt:lpstr>
      <vt:lpstr>MM01-1- LES LONGUEURS (3/3)</vt:lpstr>
      <vt:lpstr>MM01-2- LES LONGUEURS – tableau de conversion </vt:lpstr>
      <vt:lpstr>MM02- LA MONNAIE</vt:lpstr>
      <vt:lpstr>MM03- RENDU DE MONNAIE</vt:lpstr>
      <vt:lpstr>MM04- LIRE L’HEURE (1/2)</vt:lpstr>
      <vt:lpstr>MM04- LIRE L’HEURE (2/2)</vt:lpstr>
      <vt:lpstr>MM05- CALCUL DE DUREE</vt:lpstr>
      <vt:lpstr>MM06- LES MASSES</vt:lpstr>
      <vt:lpstr>MM07- LES CONTENANCES</vt:lpstr>
      <vt:lpstr>MM08- LE PERIMETRE D’UNE FIGURE</vt:lpstr>
      <vt:lpstr>MG01- TRACER A LA REGLE</vt:lpstr>
      <vt:lpstr>MG02- DROITE ET SEGMENT (1/2)</vt:lpstr>
      <vt:lpstr>MG02- DROITE ET SEGMENT (2/2)</vt:lpstr>
      <vt:lpstr>MG03- LES POINTS ALIGNES</vt:lpstr>
      <vt:lpstr>MG04- SE REPERER DANS L’ESPACE</vt:lpstr>
      <vt:lpstr>MG06- SE DEPLACER SUR QUADRILLAGE</vt:lpstr>
      <vt:lpstr>MG07- REPRODUIRE SUR QUADRILLAGE</vt:lpstr>
      <vt:lpstr>MG08- POLYGONE OU NON</vt:lpstr>
      <vt:lpstr>MG10- LES QUADRILATERES</vt:lpstr>
      <vt:lpstr>MG11- LE TRIANGLE</vt:lpstr>
      <vt:lpstr>MG12- REPERER L’ANGLE DROIT</vt:lpstr>
      <vt:lpstr>MG13- TRACER UN ANGLE DROIT</vt:lpstr>
      <vt:lpstr>MG14- LA SYMETRIE</vt:lpstr>
      <vt:lpstr>MG14- LA SYMETRIE</vt:lpstr>
      <vt:lpstr>MG15- TRACER LE SYMETRIQUE</vt:lpstr>
      <vt:lpstr>MG17- LES SOLIDES</vt:lpstr>
      <vt:lpstr>MG18- LE CERCLE</vt:lpstr>
      <vt:lpstr>MGD01- LA GESTION DE DONNEES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LECONS DE FRANCAIS</dc:title>
  <dc:creator>stephanie marechal</dc:creator>
  <cp:lastModifiedBy>stephanie marechal</cp:lastModifiedBy>
  <cp:revision>167</cp:revision>
  <cp:lastPrinted>2024-10-18T08:17:18Z</cp:lastPrinted>
  <dcterms:created xsi:type="dcterms:W3CDTF">2022-07-25T05:34:58Z</dcterms:created>
  <dcterms:modified xsi:type="dcterms:W3CDTF">2026-08-10T10:04:16Z</dcterms:modified>
</cp:coreProperties>
</file>